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306" r:id="rId3"/>
    <p:sldId id="274" r:id="rId4"/>
    <p:sldId id="294" r:id="rId5"/>
    <p:sldId id="259" r:id="rId6"/>
    <p:sldId id="277" r:id="rId7"/>
    <p:sldId id="291" r:id="rId8"/>
    <p:sldId id="287" r:id="rId9"/>
    <p:sldId id="307" r:id="rId10"/>
    <p:sldId id="261" r:id="rId11"/>
    <p:sldId id="278" r:id="rId12"/>
    <p:sldId id="273" r:id="rId13"/>
    <p:sldId id="263" r:id="rId14"/>
    <p:sldId id="267" r:id="rId15"/>
    <p:sldId id="275" r:id="rId16"/>
    <p:sldId id="309" r:id="rId17"/>
    <p:sldId id="264" r:id="rId18"/>
    <p:sldId id="268" r:id="rId19"/>
    <p:sldId id="269" r:id="rId20"/>
    <p:sldId id="262" r:id="rId21"/>
    <p:sldId id="270" r:id="rId22"/>
    <p:sldId id="272" r:id="rId23"/>
    <p:sldId id="297" r:id="rId24"/>
    <p:sldId id="299" r:id="rId25"/>
    <p:sldId id="301" r:id="rId26"/>
    <p:sldId id="302" r:id="rId27"/>
    <p:sldId id="304" r:id="rId28"/>
    <p:sldId id="305" r:id="rId29"/>
    <p:sldId id="279" r:id="rId30"/>
    <p:sldId id="284" r:id="rId31"/>
    <p:sldId id="283" r:id="rId32"/>
    <p:sldId id="285" r:id="rId33"/>
    <p:sldId id="296" r:id="rId34"/>
    <p:sldId id="265" r:id="rId35"/>
    <p:sldId id="295" r:id="rId36"/>
    <p:sldId id="266" r:id="rId37"/>
    <p:sldId id="260" r:id="rId3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13" autoAdjust="0"/>
    <p:restoredTop sz="94660"/>
  </p:normalViewPr>
  <p:slideViewPr>
    <p:cSldViewPr snapToGrid="0">
      <p:cViewPr varScale="1">
        <p:scale>
          <a:sx n="128" d="100"/>
          <a:sy n="128" d="100"/>
        </p:scale>
        <p:origin x="576"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diagrams/_rels/data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rawing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2FEF320-575A-4BFC-9285-AF1C8A90C884}"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EA1AF2E4-2A43-4A4D-B8D5-2300600413B8}">
      <dgm:prSet/>
      <dgm:spPr/>
      <dgm:t>
        <a:bodyPr/>
        <a:lstStyle/>
        <a:p>
          <a:r>
            <a:rPr lang="es-ES" b="1"/>
            <a:t>Periodic Review (Reporting Procedure &amp; Follow-up)</a:t>
          </a:r>
          <a:endParaRPr lang="en-US"/>
        </a:p>
      </dgm:t>
    </dgm:pt>
    <dgm:pt modelId="{3AA233CB-58A5-4E45-82E5-4489A04B9C05}" type="parTrans" cxnId="{FF7BD6F7-588A-4D6C-8760-EEA084C5D37F}">
      <dgm:prSet/>
      <dgm:spPr/>
      <dgm:t>
        <a:bodyPr/>
        <a:lstStyle/>
        <a:p>
          <a:endParaRPr lang="en-US"/>
        </a:p>
      </dgm:t>
    </dgm:pt>
    <dgm:pt modelId="{7A64F975-319F-487D-950E-EABFEA843843}" type="sibTrans" cxnId="{FF7BD6F7-588A-4D6C-8760-EEA084C5D37F}">
      <dgm:prSet/>
      <dgm:spPr/>
      <dgm:t>
        <a:bodyPr/>
        <a:lstStyle/>
        <a:p>
          <a:endParaRPr lang="en-US"/>
        </a:p>
      </dgm:t>
    </dgm:pt>
    <dgm:pt modelId="{E205CAB6-D8FF-459F-AC19-62F615A862A7}">
      <dgm:prSet/>
      <dgm:spPr/>
      <dgm:t>
        <a:bodyPr/>
        <a:lstStyle/>
        <a:p>
          <a:r>
            <a:rPr lang="es-ES" b="1"/>
            <a:t>General Comments (Authoritative Guidance)</a:t>
          </a:r>
          <a:endParaRPr lang="en-US"/>
        </a:p>
      </dgm:t>
    </dgm:pt>
    <dgm:pt modelId="{3895EC9D-11FC-4AE8-9D71-8BC266C31E39}" type="parTrans" cxnId="{C3B6A1BA-6B74-4504-BE1E-4862629A05E0}">
      <dgm:prSet/>
      <dgm:spPr/>
      <dgm:t>
        <a:bodyPr/>
        <a:lstStyle/>
        <a:p>
          <a:endParaRPr lang="en-US"/>
        </a:p>
      </dgm:t>
    </dgm:pt>
    <dgm:pt modelId="{8B6BCDF5-E202-49D5-936B-FD6C87C097CD}" type="sibTrans" cxnId="{C3B6A1BA-6B74-4504-BE1E-4862629A05E0}">
      <dgm:prSet/>
      <dgm:spPr/>
      <dgm:t>
        <a:bodyPr/>
        <a:lstStyle/>
        <a:p>
          <a:endParaRPr lang="en-US"/>
        </a:p>
      </dgm:t>
    </dgm:pt>
    <dgm:pt modelId="{3B8287C7-FC35-45D1-B398-DE6FFD5EED00}">
      <dgm:prSet/>
      <dgm:spPr/>
      <dgm:t>
        <a:bodyPr/>
        <a:lstStyle/>
        <a:p>
          <a:r>
            <a:rPr lang="es-ES" b="1"/>
            <a:t>Inter-State and Individual Communications </a:t>
          </a:r>
          <a:endParaRPr lang="en-US"/>
        </a:p>
      </dgm:t>
    </dgm:pt>
    <dgm:pt modelId="{95B9393B-E78C-4722-AB72-4C467472C2D1}" type="parTrans" cxnId="{B05BCB86-D84D-4764-B00B-5B66C1C3B0BA}">
      <dgm:prSet/>
      <dgm:spPr/>
      <dgm:t>
        <a:bodyPr/>
        <a:lstStyle/>
        <a:p>
          <a:endParaRPr lang="en-US"/>
        </a:p>
      </dgm:t>
    </dgm:pt>
    <dgm:pt modelId="{D231FA68-6FDF-4C5B-BF1A-435CE7A51BDE}" type="sibTrans" cxnId="{B05BCB86-D84D-4764-B00B-5B66C1C3B0BA}">
      <dgm:prSet/>
      <dgm:spPr/>
      <dgm:t>
        <a:bodyPr/>
        <a:lstStyle/>
        <a:p>
          <a:endParaRPr lang="en-US"/>
        </a:p>
      </dgm:t>
    </dgm:pt>
    <dgm:pt modelId="{5522A4BE-1664-4A1B-BA53-75B2038C9845}" type="pres">
      <dgm:prSet presAssocID="{F2FEF320-575A-4BFC-9285-AF1C8A90C884}" presName="root" presStyleCnt="0">
        <dgm:presLayoutVars>
          <dgm:dir/>
          <dgm:resizeHandles val="exact"/>
        </dgm:presLayoutVars>
      </dgm:prSet>
      <dgm:spPr/>
    </dgm:pt>
    <dgm:pt modelId="{5166CCD0-8382-4B0F-AB23-4B568FD9A9E0}" type="pres">
      <dgm:prSet presAssocID="{EA1AF2E4-2A43-4A4D-B8D5-2300600413B8}" presName="compNode" presStyleCnt="0"/>
      <dgm:spPr/>
    </dgm:pt>
    <dgm:pt modelId="{3D258361-A17B-46E5-8532-0A56524DC291}" type="pres">
      <dgm:prSet presAssocID="{EA1AF2E4-2A43-4A4D-B8D5-2300600413B8}" presName="bgRect" presStyleLbl="bgShp" presStyleIdx="0" presStyleCnt="3"/>
      <dgm:spPr/>
    </dgm:pt>
    <dgm:pt modelId="{C7935A61-AB19-4337-A380-3AE8F7F2CF46}" type="pres">
      <dgm:prSet presAssocID="{EA1AF2E4-2A43-4A4D-B8D5-2300600413B8}"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Arrow Circle"/>
        </a:ext>
      </dgm:extLst>
    </dgm:pt>
    <dgm:pt modelId="{71E41C37-466B-4AEC-84EB-73453F3071DD}" type="pres">
      <dgm:prSet presAssocID="{EA1AF2E4-2A43-4A4D-B8D5-2300600413B8}" presName="spaceRect" presStyleCnt="0"/>
      <dgm:spPr/>
    </dgm:pt>
    <dgm:pt modelId="{A475A89C-76AA-48C7-90F3-93AD8E373DD0}" type="pres">
      <dgm:prSet presAssocID="{EA1AF2E4-2A43-4A4D-B8D5-2300600413B8}" presName="parTx" presStyleLbl="revTx" presStyleIdx="0" presStyleCnt="3">
        <dgm:presLayoutVars>
          <dgm:chMax val="0"/>
          <dgm:chPref val="0"/>
        </dgm:presLayoutVars>
      </dgm:prSet>
      <dgm:spPr/>
    </dgm:pt>
    <dgm:pt modelId="{CD71366B-EE28-4CB8-9653-B42B15462B74}" type="pres">
      <dgm:prSet presAssocID="{7A64F975-319F-487D-950E-EABFEA843843}" presName="sibTrans" presStyleCnt="0"/>
      <dgm:spPr/>
    </dgm:pt>
    <dgm:pt modelId="{C22E4991-5E9E-42D8-B744-0F2B0C0D2060}" type="pres">
      <dgm:prSet presAssocID="{E205CAB6-D8FF-459F-AC19-62F615A862A7}" presName="compNode" presStyleCnt="0"/>
      <dgm:spPr/>
    </dgm:pt>
    <dgm:pt modelId="{06C43570-26B6-4F6D-909A-1EA31D7DC22E}" type="pres">
      <dgm:prSet presAssocID="{E205CAB6-D8FF-459F-AC19-62F615A862A7}" presName="bgRect" presStyleLbl="bgShp" presStyleIdx="1" presStyleCnt="3"/>
      <dgm:spPr/>
    </dgm:pt>
    <dgm:pt modelId="{0F242A79-E79A-40F1-A957-D1FC998D1802}" type="pres">
      <dgm:prSet presAssocID="{E205CAB6-D8FF-459F-AC19-62F615A862A7}"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ubtítulos"/>
        </a:ext>
      </dgm:extLst>
    </dgm:pt>
    <dgm:pt modelId="{E3B561C1-4B44-41EE-92D8-46B905834F49}" type="pres">
      <dgm:prSet presAssocID="{E205CAB6-D8FF-459F-AC19-62F615A862A7}" presName="spaceRect" presStyleCnt="0"/>
      <dgm:spPr/>
    </dgm:pt>
    <dgm:pt modelId="{BD0202DC-E1A1-45F6-9A49-210E8445EE96}" type="pres">
      <dgm:prSet presAssocID="{E205CAB6-D8FF-459F-AC19-62F615A862A7}" presName="parTx" presStyleLbl="revTx" presStyleIdx="1" presStyleCnt="3">
        <dgm:presLayoutVars>
          <dgm:chMax val="0"/>
          <dgm:chPref val="0"/>
        </dgm:presLayoutVars>
      </dgm:prSet>
      <dgm:spPr/>
    </dgm:pt>
    <dgm:pt modelId="{E5AC623D-81A3-488B-BB5B-430D4E9FA91A}" type="pres">
      <dgm:prSet presAssocID="{8B6BCDF5-E202-49D5-936B-FD6C87C097CD}" presName="sibTrans" presStyleCnt="0"/>
      <dgm:spPr/>
    </dgm:pt>
    <dgm:pt modelId="{BCE4CF8F-1819-487E-A7CE-3A0477801788}" type="pres">
      <dgm:prSet presAssocID="{3B8287C7-FC35-45D1-B398-DE6FFD5EED00}" presName="compNode" presStyleCnt="0"/>
      <dgm:spPr/>
    </dgm:pt>
    <dgm:pt modelId="{EDDA237B-46FB-4B4E-BA41-7F77252C1CC4}" type="pres">
      <dgm:prSet presAssocID="{3B8287C7-FC35-45D1-B398-DE6FFD5EED00}" presName="bgRect" presStyleLbl="bgShp" presStyleIdx="2" presStyleCnt="3"/>
      <dgm:spPr/>
    </dgm:pt>
    <dgm:pt modelId="{328BC32C-3E0A-4D9E-872C-1607C7660B2E}" type="pres">
      <dgm:prSet presAssocID="{3B8287C7-FC35-45D1-B398-DE6FFD5EED00}"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Marketing"/>
        </a:ext>
      </dgm:extLst>
    </dgm:pt>
    <dgm:pt modelId="{349B308D-B408-4B89-B51D-681DFB66A668}" type="pres">
      <dgm:prSet presAssocID="{3B8287C7-FC35-45D1-B398-DE6FFD5EED00}" presName="spaceRect" presStyleCnt="0"/>
      <dgm:spPr/>
    </dgm:pt>
    <dgm:pt modelId="{818B20FA-6E81-4125-9E5F-4F35A0FD9C60}" type="pres">
      <dgm:prSet presAssocID="{3B8287C7-FC35-45D1-B398-DE6FFD5EED00}" presName="parTx" presStyleLbl="revTx" presStyleIdx="2" presStyleCnt="3">
        <dgm:presLayoutVars>
          <dgm:chMax val="0"/>
          <dgm:chPref val="0"/>
        </dgm:presLayoutVars>
      </dgm:prSet>
      <dgm:spPr/>
    </dgm:pt>
  </dgm:ptLst>
  <dgm:cxnLst>
    <dgm:cxn modelId="{0FE27901-026E-4C14-BF41-3ADD0BA7CECB}" type="presOf" srcId="{EA1AF2E4-2A43-4A4D-B8D5-2300600413B8}" destId="{A475A89C-76AA-48C7-90F3-93AD8E373DD0}" srcOrd="0" destOrd="0" presId="urn:microsoft.com/office/officeart/2018/2/layout/IconVerticalSolidList"/>
    <dgm:cxn modelId="{388C2009-B611-4A4A-BD4A-B2089CCD220C}" type="presOf" srcId="{E205CAB6-D8FF-459F-AC19-62F615A862A7}" destId="{BD0202DC-E1A1-45F6-9A49-210E8445EE96}" srcOrd="0" destOrd="0" presId="urn:microsoft.com/office/officeart/2018/2/layout/IconVerticalSolidList"/>
    <dgm:cxn modelId="{21800256-EC12-4E83-8AE3-322F2A1AC67F}" type="presOf" srcId="{3B8287C7-FC35-45D1-B398-DE6FFD5EED00}" destId="{818B20FA-6E81-4125-9E5F-4F35A0FD9C60}" srcOrd="0" destOrd="0" presId="urn:microsoft.com/office/officeart/2018/2/layout/IconVerticalSolidList"/>
    <dgm:cxn modelId="{C37CFF84-08DC-488D-9C09-66910F76E7C5}" type="presOf" srcId="{F2FEF320-575A-4BFC-9285-AF1C8A90C884}" destId="{5522A4BE-1664-4A1B-BA53-75B2038C9845}" srcOrd="0" destOrd="0" presId="urn:microsoft.com/office/officeart/2018/2/layout/IconVerticalSolidList"/>
    <dgm:cxn modelId="{B05BCB86-D84D-4764-B00B-5B66C1C3B0BA}" srcId="{F2FEF320-575A-4BFC-9285-AF1C8A90C884}" destId="{3B8287C7-FC35-45D1-B398-DE6FFD5EED00}" srcOrd="2" destOrd="0" parTransId="{95B9393B-E78C-4722-AB72-4C467472C2D1}" sibTransId="{D231FA68-6FDF-4C5B-BF1A-435CE7A51BDE}"/>
    <dgm:cxn modelId="{C3B6A1BA-6B74-4504-BE1E-4862629A05E0}" srcId="{F2FEF320-575A-4BFC-9285-AF1C8A90C884}" destId="{E205CAB6-D8FF-459F-AC19-62F615A862A7}" srcOrd="1" destOrd="0" parTransId="{3895EC9D-11FC-4AE8-9D71-8BC266C31E39}" sibTransId="{8B6BCDF5-E202-49D5-936B-FD6C87C097CD}"/>
    <dgm:cxn modelId="{FF7BD6F7-588A-4D6C-8760-EEA084C5D37F}" srcId="{F2FEF320-575A-4BFC-9285-AF1C8A90C884}" destId="{EA1AF2E4-2A43-4A4D-B8D5-2300600413B8}" srcOrd="0" destOrd="0" parTransId="{3AA233CB-58A5-4E45-82E5-4489A04B9C05}" sibTransId="{7A64F975-319F-487D-950E-EABFEA843843}"/>
    <dgm:cxn modelId="{CD0CCDEE-EA1C-4B81-9911-A5D131BF2F03}" type="presParOf" srcId="{5522A4BE-1664-4A1B-BA53-75B2038C9845}" destId="{5166CCD0-8382-4B0F-AB23-4B568FD9A9E0}" srcOrd="0" destOrd="0" presId="urn:microsoft.com/office/officeart/2018/2/layout/IconVerticalSolidList"/>
    <dgm:cxn modelId="{00BA319D-F07B-498E-BAB6-633E3DE1027A}" type="presParOf" srcId="{5166CCD0-8382-4B0F-AB23-4B568FD9A9E0}" destId="{3D258361-A17B-46E5-8532-0A56524DC291}" srcOrd="0" destOrd="0" presId="urn:microsoft.com/office/officeart/2018/2/layout/IconVerticalSolidList"/>
    <dgm:cxn modelId="{4771AD40-1C35-472C-A32A-0EEB6D74A7CD}" type="presParOf" srcId="{5166CCD0-8382-4B0F-AB23-4B568FD9A9E0}" destId="{C7935A61-AB19-4337-A380-3AE8F7F2CF46}" srcOrd="1" destOrd="0" presId="urn:microsoft.com/office/officeart/2018/2/layout/IconVerticalSolidList"/>
    <dgm:cxn modelId="{CEDC02A4-CCD7-4C74-862A-63C762A5C902}" type="presParOf" srcId="{5166CCD0-8382-4B0F-AB23-4B568FD9A9E0}" destId="{71E41C37-466B-4AEC-84EB-73453F3071DD}" srcOrd="2" destOrd="0" presId="urn:microsoft.com/office/officeart/2018/2/layout/IconVerticalSolidList"/>
    <dgm:cxn modelId="{FDCDB0BC-E53F-4AEC-BFFF-879527B3A600}" type="presParOf" srcId="{5166CCD0-8382-4B0F-AB23-4B568FD9A9E0}" destId="{A475A89C-76AA-48C7-90F3-93AD8E373DD0}" srcOrd="3" destOrd="0" presId="urn:microsoft.com/office/officeart/2018/2/layout/IconVerticalSolidList"/>
    <dgm:cxn modelId="{16FE193C-6339-4F75-BAC4-75D70208150C}" type="presParOf" srcId="{5522A4BE-1664-4A1B-BA53-75B2038C9845}" destId="{CD71366B-EE28-4CB8-9653-B42B15462B74}" srcOrd="1" destOrd="0" presId="urn:microsoft.com/office/officeart/2018/2/layout/IconVerticalSolidList"/>
    <dgm:cxn modelId="{8D0439E2-24AD-4503-BFB5-B1A500077A40}" type="presParOf" srcId="{5522A4BE-1664-4A1B-BA53-75B2038C9845}" destId="{C22E4991-5E9E-42D8-B744-0F2B0C0D2060}" srcOrd="2" destOrd="0" presId="urn:microsoft.com/office/officeart/2018/2/layout/IconVerticalSolidList"/>
    <dgm:cxn modelId="{AC6801DA-9CB4-44ED-820E-BB6FC55F8F59}" type="presParOf" srcId="{C22E4991-5E9E-42D8-B744-0F2B0C0D2060}" destId="{06C43570-26B6-4F6D-909A-1EA31D7DC22E}" srcOrd="0" destOrd="0" presId="urn:microsoft.com/office/officeart/2018/2/layout/IconVerticalSolidList"/>
    <dgm:cxn modelId="{AE01C1A1-BB5F-4E8A-AE69-BF69AB39AE3E}" type="presParOf" srcId="{C22E4991-5E9E-42D8-B744-0F2B0C0D2060}" destId="{0F242A79-E79A-40F1-A957-D1FC998D1802}" srcOrd="1" destOrd="0" presId="urn:microsoft.com/office/officeart/2018/2/layout/IconVerticalSolidList"/>
    <dgm:cxn modelId="{439CC8F5-7464-4C6D-A91D-9AE50896A557}" type="presParOf" srcId="{C22E4991-5E9E-42D8-B744-0F2B0C0D2060}" destId="{E3B561C1-4B44-41EE-92D8-46B905834F49}" srcOrd="2" destOrd="0" presId="urn:microsoft.com/office/officeart/2018/2/layout/IconVerticalSolidList"/>
    <dgm:cxn modelId="{969DAAB5-A1E9-4924-96D4-EA81F21A8170}" type="presParOf" srcId="{C22E4991-5E9E-42D8-B744-0F2B0C0D2060}" destId="{BD0202DC-E1A1-45F6-9A49-210E8445EE96}" srcOrd="3" destOrd="0" presId="urn:microsoft.com/office/officeart/2018/2/layout/IconVerticalSolidList"/>
    <dgm:cxn modelId="{EA62C6D6-DFA3-40BE-9ABC-6EAAE63D5A59}" type="presParOf" srcId="{5522A4BE-1664-4A1B-BA53-75B2038C9845}" destId="{E5AC623D-81A3-488B-BB5B-430D4E9FA91A}" srcOrd="3" destOrd="0" presId="urn:microsoft.com/office/officeart/2018/2/layout/IconVerticalSolidList"/>
    <dgm:cxn modelId="{FED04AD3-AFE7-4777-87C4-10B965BF3DBB}" type="presParOf" srcId="{5522A4BE-1664-4A1B-BA53-75B2038C9845}" destId="{BCE4CF8F-1819-487E-A7CE-3A0477801788}" srcOrd="4" destOrd="0" presId="urn:microsoft.com/office/officeart/2018/2/layout/IconVerticalSolidList"/>
    <dgm:cxn modelId="{661FCE7A-B782-4B7B-81A7-D9065F1D63EE}" type="presParOf" srcId="{BCE4CF8F-1819-487E-A7CE-3A0477801788}" destId="{EDDA237B-46FB-4B4E-BA41-7F77252C1CC4}" srcOrd="0" destOrd="0" presId="urn:microsoft.com/office/officeart/2018/2/layout/IconVerticalSolidList"/>
    <dgm:cxn modelId="{A87E466C-755B-467F-B93F-7B2C51E0C517}" type="presParOf" srcId="{BCE4CF8F-1819-487E-A7CE-3A0477801788}" destId="{328BC32C-3E0A-4D9E-872C-1607C7660B2E}" srcOrd="1" destOrd="0" presId="urn:microsoft.com/office/officeart/2018/2/layout/IconVerticalSolidList"/>
    <dgm:cxn modelId="{3F3CEF15-FCEB-4DDA-8B3C-C23CF3B207F5}" type="presParOf" srcId="{BCE4CF8F-1819-487E-A7CE-3A0477801788}" destId="{349B308D-B408-4B89-B51D-681DFB66A668}" srcOrd="2" destOrd="0" presId="urn:microsoft.com/office/officeart/2018/2/layout/IconVerticalSolidList"/>
    <dgm:cxn modelId="{4B3D662F-AEF1-4A9B-956B-290A8C0D167E}" type="presParOf" srcId="{BCE4CF8F-1819-487E-A7CE-3A0477801788}" destId="{818B20FA-6E81-4125-9E5F-4F35A0FD9C60}" srcOrd="3" destOrd="0" presId="urn:microsoft.com/office/officeart/2018/2/layout/IconVerticalSoli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A54250D1-0D20-4A7E-8B97-10C715EAC437}" type="doc">
      <dgm:prSet loTypeId="urn:microsoft.com/office/officeart/2005/8/layout/default" loCatId="list" qsTypeId="urn:microsoft.com/office/officeart/2005/8/quickstyle/simple5" qsCatId="simple" csTypeId="urn:microsoft.com/office/officeart/2005/8/colors/colorful1" csCatId="colorful" phldr="1"/>
      <dgm:spPr/>
      <dgm:t>
        <a:bodyPr/>
        <a:lstStyle/>
        <a:p>
          <a:endParaRPr lang="en-US"/>
        </a:p>
      </dgm:t>
    </dgm:pt>
    <dgm:pt modelId="{96FE6263-3EBB-49BD-B76D-87E2A2E149F7}">
      <dgm:prSet/>
      <dgm:spPr/>
      <dgm:t>
        <a:bodyPr/>
        <a:lstStyle/>
        <a:p>
          <a:r>
            <a:rPr lang="es-AR" b="1" dirty="0"/>
            <a:t>Access to </a:t>
          </a:r>
          <a:r>
            <a:rPr lang="es-AR" b="1" dirty="0" err="1"/>
            <a:t>justice</a:t>
          </a:r>
          <a:r>
            <a:rPr lang="es-AR" b="1" dirty="0"/>
            <a:t> and </a:t>
          </a:r>
          <a:r>
            <a:rPr lang="es-AR" b="1" dirty="0" err="1"/>
            <a:t>reparation</a:t>
          </a:r>
          <a:r>
            <a:rPr lang="es-AR" b="1" dirty="0"/>
            <a:t> </a:t>
          </a:r>
          <a:r>
            <a:rPr lang="es-AR" b="1" dirty="0" err="1"/>
            <a:t>measures</a:t>
          </a:r>
          <a:r>
            <a:rPr lang="es-AR" b="1" dirty="0"/>
            <a:t> (</a:t>
          </a:r>
          <a:r>
            <a:rPr lang="es-AR" b="1" dirty="0" err="1"/>
            <a:t>even</a:t>
          </a:r>
          <a:r>
            <a:rPr lang="es-AR" b="1" dirty="0"/>
            <a:t> after </a:t>
          </a:r>
          <a:r>
            <a:rPr lang="es-AR" b="1" dirty="0" err="1"/>
            <a:t>expulsion</a:t>
          </a:r>
          <a:r>
            <a:rPr lang="es-AR" b="1" dirty="0"/>
            <a:t>)</a:t>
          </a:r>
          <a:endParaRPr lang="en-US" b="1" dirty="0"/>
        </a:p>
      </dgm:t>
    </dgm:pt>
    <dgm:pt modelId="{06228FAE-DD2F-46BA-831A-9FE1B5C7BF7A}" type="parTrans" cxnId="{3FD1AE1A-95AF-40DA-9587-008CDF225003}">
      <dgm:prSet/>
      <dgm:spPr/>
      <dgm:t>
        <a:bodyPr/>
        <a:lstStyle/>
        <a:p>
          <a:endParaRPr lang="en-US"/>
        </a:p>
      </dgm:t>
    </dgm:pt>
    <dgm:pt modelId="{70F1B6F5-13B2-4DCA-983B-6B41E991F23C}" type="sibTrans" cxnId="{3FD1AE1A-95AF-40DA-9587-008CDF225003}">
      <dgm:prSet/>
      <dgm:spPr/>
      <dgm:t>
        <a:bodyPr/>
        <a:lstStyle/>
        <a:p>
          <a:endParaRPr lang="en-US"/>
        </a:p>
      </dgm:t>
    </dgm:pt>
    <dgm:pt modelId="{EF7C421B-AF8A-4ECF-8D30-A41A51915A83}">
      <dgm:prSet/>
      <dgm:spPr/>
      <dgm:t>
        <a:bodyPr/>
        <a:lstStyle/>
        <a:p>
          <a:r>
            <a:rPr lang="es-AR" b="1" dirty="0" err="1"/>
            <a:t>Right</a:t>
          </a:r>
          <a:r>
            <a:rPr lang="es-AR" b="1" dirty="0"/>
            <a:t> to be </a:t>
          </a:r>
          <a:r>
            <a:rPr lang="es-AR" b="1" dirty="0" err="1"/>
            <a:t>informed</a:t>
          </a:r>
          <a:r>
            <a:rPr lang="es-AR" b="1" dirty="0"/>
            <a:t> </a:t>
          </a:r>
          <a:r>
            <a:rPr lang="es-AR" b="1" dirty="0" err="1"/>
            <a:t>of</a:t>
          </a:r>
          <a:r>
            <a:rPr lang="es-AR" b="1" dirty="0"/>
            <a:t> </a:t>
          </a:r>
          <a:r>
            <a:rPr lang="es-AR" b="1" dirty="0" err="1"/>
            <a:t>the</a:t>
          </a:r>
          <a:r>
            <a:rPr lang="es-AR" b="1" dirty="0"/>
            <a:t> </a:t>
          </a:r>
          <a:r>
            <a:rPr lang="es-AR" b="1" dirty="0" err="1"/>
            <a:t>reasons</a:t>
          </a:r>
          <a:r>
            <a:rPr lang="es-AR" b="1" dirty="0"/>
            <a:t> </a:t>
          </a:r>
          <a:r>
            <a:rPr lang="es-AR" b="1" dirty="0" err="1"/>
            <a:t>for</a:t>
          </a:r>
          <a:r>
            <a:rPr lang="es-AR" b="1" dirty="0"/>
            <a:t> </a:t>
          </a:r>
          <a:r>
            <a:rPr lang="es-AR" b="1" dirty="0" err="1"/>
            <a:t>detention</a:t>
          </a:r>
          <a:endParaRPr lang="en-US" b="1" dirty="0"/>
        </a:p>
      </dgm:t>
    </dgm:pt>
    <dgm:pt modelId="{F29475DE-8F66-4B2D-A742-76FA51DE3DC0}" type="parTrans" cxnId="{B125D26B-1E49-4694-914B-D837B9E839F1}">
      <dgm:prSet/>
      <dgm:spPr/>
      <dgm:t>
        <a:bodyPr/>
        <a:lstStyle/>
        <a:p>
          <a:endParaRPr lang="en-US"/>
        </a:p>
      </dgm:t>
    </dgm:pt>
    <dgm:pt modelId="{163A0FEA-2D3C-4D23-B8E8-C7F37B7E705B}" type="sibTrans" cxnId="{B125D26B-1E49-4694-914B-D837B9E839F1}">
      <dgm:prSet/>
      <dgm:spPr/>
      <dgm:t>
        <a:bodyPr/>
        <a:lstStyle/>
        <a:p>
          <a:endParaRPr lang="en-US"/>
        </a:p>
      </dgm:t>
    </dgm:pt>
    <dgm:pt modelId="{EE0ABF59-06BF-4443-A3A3-4805F16CF335}">
      <dgm:prSet/>
      <dgm:spPr/>
      <dgm:t>
        <a:bodyPr/>
        <a:lstStyle/>
        <a:p>
          <a:r>
            <a:rPr lang="es-AR" b="1" dirty="0"/>
            <a:t>Judicial </a:t>
          </a:r>
          <a:r>
            <a:rPr lang="es-AR" b="1" dirty="0" err="1"/>
            <a:t>review</a:t>
          </a:r>
          <a:r>
            <a:rPr lang="es-AR" b="1" dirty="0"/>
            <a:t> </a:t>
          </a:r>
          <a:r>
            <a:rPr lang="es-AR" b="1" dirty="0" err="1"/>
            <a:t>of</a:t>
          </a:r>
          <a:r>
            <a:rPr lang="es-AR" b="1" dirty="0"/>
            <a:t> </a:t>
          </a:r>
          <a:r>
            <a:rPr lang="es-AR" b="1" dirty="0" err="1"/>
            <a:t>detention</a:t>
          </a:r>
          <a:r>
            <a:rPr lang="es-AR" b="1" dirty="0"/>
            <a:t>: General rule, </a:t>
          </a:r>
          <a:r>
            <a:rPr lang="es-AR" b="1" dirty="0" err="1"/>
            <a:t>detention</a:t>
          </a:r>
          <a:r>
            <a:rPr lang="es-AR" b="1" dirty="0"/>
            <a:t> </a:t>
          </a:r>
          <a:r>
            <a:rPr lang="es-AR" b="1" dirty="0" err="1"/>
            <a:t>decision</a:t>
          </a:r>
          <a:r>
            <a:rPr lang="es-AR" b="1" dirty="0"/>
            <a:t> </a:t>
          </a:r>
          <a:r>
            <a:rPr lang="es-AR" b="1" dirty="0" err="1"/>
            <a:t>taken</a:t>
          </a:r>
          <a:r>
            <a:rPr lang="es-AR" b="1" dirty="0"/>
            <a:t> </a:t>
          </a:r>
          <a:r>
            <a:rPr lang="es-AR" b="1" dirty="0" err="1"/>
            <a:t>by</a:t>
          </a:r>
          <a:r>
            <a:rPr lang="es-AR" b="1" dirty="0"/>
            <a:t> a </a:t>
          </a:r>
          <a:r>
            <a:rPr lang="es-AR" b="1" dirty="0" err="1"/>
            <a:t>judge</a:t>
          </a:r>
          <a:r>
            <a:rPr lang="es-AR" b="1" dirty="0"/>
            <a:t>/</a:t>
          </a:r>
          <a:r>
            <a:rPr lang="es-AR" b="1" dirty="0" err="1"/>
            <a:t>court</a:t>
          </a:r>
          <a:endParaRPr lang="en-US" b="1" dirty="0"/>
        </a:p>
      </dgm:t>
    </dgm:pt>
    <dgm:pt modelId="{DF44F182-841D-45DC-A046-F51AB014D95B}" type="parTrans" cxnId="{A1E08D3A-872F-48B8-BEE8-8007C1202AE7}">
      <dgm:prSet/>
      <dgm:spPr/>
      <dgm:t>
        <a:bodyPr/>
        <a:lstStyle/>
        <a:p>
          <a:endParaRPr lang="en-US"/>
        </a:p>
      </dgm:t>
    </dgm:pt>
    <dgm:pt modelId="{5EB4B56A-5543-4AE7-B4F4-706A559DC454}" type="sibTrans" cxnId="{A1E08D3A-872F-48B8-BEE8-8007C1202AE7}">
      <dgm:prSet/>
      <dgm:spPr/>
      <dgm:t>
        <a:bodyPr/>
        <a:lstStyle/>
        <a:p>
          <a:endParaRPr lang="en-US"/>
        </a:p>
      </dgm:t>
    </dgm:pt>
    <dgm:pt modelId="{2169A621-D7DD-4583-A516-B77542B55E73}">
      <dgm:prSet/>
      <dgm:spPr/>
      <dgm:t>
        <a:bodyPr/>
        <a:lstStyle/>
        <a:p>
          <a:r>
            <a:rPr lang="es-AR" b="1" dirty="0" err="1"/>
            <a:t>Right</a:t>
          </a:r>
          <a:r>
            <a:rPr lang="es-AR" b="1" dirty="0"/>
            <a:t> to appeal and Legal remedies in place</a:t>
          </a:r>
          <a:endParaRPr lang="en-US" b="1" dirty="0"/>
        </a:p>
      </dgm:t>
    </dgm:pt>
    <dgm:pt modelId="{C4751295-8AC2-445A-B7F1-0732E6676E88}" type="parTrans" cxnId="{5701527F-B635-4FAC-BFB3-243522AF7BF1}">
      <dgm:prSet/>
      <dgm:spPr/>
      <dgm:t>
        <a:bodyPr/>
        <a:lstStyle/>
        <a:p>
          <a:endParaRPr lang="en-US"/>
        </a:p>
      </dgm:t>
    </dgm:pt>
    <dgm:pt modelId="{97AFC5EA-FA0A-48E4-9C76-FBACA41EE4C3}" type="sibTrans" cxnId="{5701527F-B635-4FAC-BFB3-243522AF7BF1}">
      <dgm:prSet/>
      <dgm:spPr/>
      <dgm:t>
        <a:bodyPr/>
        <a:lstStyle/>
        <a:p>
          <a:endParaRPr lang="en-US"/>
        </a:p>
      </dgm:t>
    </dgm:pt>
    <dgm:pt modelId="{67BEAB10-0731-4036-9B5D-34DE62B56D76}">
      <dgm:prSet/>
      <dgm:spPr/>
      <dgm:t>
        <a:bodyPr/>
        <a:lstStyle/>
        <a:p>
          <a:r>
            <a:rPr lang="es-AR" b="1" dirty="0"/>
            <a:t>Consular </a:t>
          </a:r>
          <a:r>
            <a:rPr lang="es-AR" b="1" dirty="0" err="1"/>
            <a:t>assistance</a:t>
          </a:r>
          <a:r>
            <a:rPr lang="es-AR" b="1" dirty="0"/>
            <a:t> and </a:t>
          </a:r>
          <a:r>
            <a:rPr lang="es-AR" b="1" dirty="0" err="1"/>
            <a:t>protection</a:t>
          </a:r>
          <a:endParaRPr lang="en-US" b="1" dirty="0"/>
        </a:p>
      </dgm:t>
    </dgm:pt>
    <dgm:pt modelId="{AF3970F0-8705-4668-A63B-9203047A4043}" type="parTrans" cxnId="{94A3BD3A-0023-4D47-B04F-151E2C994C9C}">
      <dgm:prSet/>
      <dgm:spPr/>
      <dgm:t>
        <a:bodyPr/>
        <a:lstStyle/>
        <a:p>
          <a:endParaRPr lang="en-US"/>
        </a:p>
      </dgm:t>
    </dgm:pt>
    <dgm:pt modelId="{6197FEA6-3E76-4737-A4D6-08027EA92B52}" type="sibTrans" cxnId="{94A3BD3A-0023-4D47-B04F-151E2C994C9C}">
      <dgm:prSet/>
      <dgm:spPr/>
      <dgm:t>
        <a:bodyPr/>
        <a:lstStyle/>
        <a:p>
          <a:endParaRPr lang="en-US"/>
        </a:p>
      </dgm:t>
    </dgm:pt>
    <dgm:pt modelId="{5EEE7C03-9C35-4D92-A977-19BA58C9AF59}">
      <dgm:prSet/>
      <dgm:spPr/>
      <dgm:t>
        <a:bodyPr/>
        <a:lstStyle/>
        <a:p>
          <a:r>
            <a:rPr lang="es-AR" b="1" dirty="0"/>
            <a:t>Free legal </a:t>
          </a:r>
          <a:r>
            <a:rPr lang="es-AR" b="1" dirty="0" err="1"/>
            <a:t>aid</a:t>
          </a:r>
          <a:r>
            <a:rPr lang="es-AR" b="1" dirty="0"/>
            <a:t> and </a:t>
          </a:r>
          <a:r>
            <a:rPr lang="es-AR" b="1" dirty="0" err="1"/>
            <a:t>interpretation</a:t>
          </a:r>
          <a:r>
            <a:rPr lang="es-AR" b="1" dirty="0"/>
            <a:t> </a:t>
          </a:r>
          <a:r>
            <a:rPr lang="es-AR" b="1" dirty="0" err="1"/>
            <a:t>assistance</a:t>
          </a:r>
          <a:endParaRPr lang="en-US" b="1" dirty="0"/>
        </a:p>
      </dgm:t>
    </dgm:pt>
    <dgm:pt modelId="{D0897BCD-2E5A-46E9-A88E-05E1053F398F}" type="parTrans" cxnId="{16C33ACF-0301-4DFB-B517-816B0A61CC09}">
      <dgm:prSet/>
      <dgm:spPr/>
      <dgm:t>
        <a:bodyPr/>
        <a:lstStyle/>
        <a:p>
          <a:endParaRPr lang="en-US"/>
        </a:p>
      </dgm:t>
    </dgm:pt>
    <dgm:pt modelId="{9B9DA059-F3D8-40F5-8514-290D7FAC8098}" type="sibTrans" cxnId="{16C33ACF-0301-4DFB-B517-816B0A61CC09}">
      <dgm:prSet/>
      <dgm:spPr/>
      <dgm:t>
        <a:bodyPr/>
        <a:lstStyle/>
        <a:p>
          <a:endParaRPr lang="en-US"/>
        </a:p>
      </dgm:t>
    </dgm:pt>
    <dgm:pt modelId="{930C557E-0729-46BB-BD7F-97AE8A595C0D}">
      <dgm:prSet/>
      <dgm:spPr/>
      <dgm:t>
        <a:bodyPr/>
        <a:lstStyle/>
        <a:p>
          <a:r>
            <a:rPr lang="es-AR" b="1" dirty="0" err="1"/>
            <a:t>Right</a:t>
          </a:r>
          <a:r>
            <a:rPr lang="es-AR" b="1" dirty="0"/>
            <a:t> to be </a:t>
          </a:r>
          <a:r>
            <a:rPr lang="es-AR" b="1" dirty="0" err="1"/>
            <a:t>notified</a:t>
          </a:r>
          <a:r>
            <a:rPr lang="es-AR" b="1" dirty="0"/>
            <a:t> </a:t>
          </a:r>
          <a:r>
            <a:rPr lang="es-AR" b="1" dirty="0" err="1"/>
            <a:t>of</a:t>
          </a:r>
          <a:r>
            <a:rPr lang="es-AR" b="1" dirty="0"/>
            <a:t> </a:t>
          </a:r>
          <a:r>
            <a:rPr lang="es-AR" b="1" dirty="0" err="1"/>
            <a:t>the</a:t>
          </a:r>
          <a:r>
            <a:rPr lang="es-AR" b="1" dirty="0"/>
            <a:t> </a:t>
          </a:r>
          <a:r>
            <a:rPr lang="es-AR" b="1" dirty="0" err="1"/>
            <a:t>decision</a:t>
          </a:r>
          <a:endParaRPr lang="en-US" dirty="0"/>
        </a:p>
      </dgm:t>
    </dgm:pt>
    <dgm:pt modelId="{62DED659-B7F6-4F63-9366-18DA5B55E9D2}" type="parTrans" cxnId="{81B4815F-BBA9-4EF8-9227-A10E62DC4368}">
      <dgm:prSet/>
      <dgm:spPr/>
      <dgm:t>
        <a:bodyPr/>
        <a:lstStyle/>
        <a:p>
          <a:endParaRPr lang="en-US"/>
        </a:p>
      </dgm:t>
    </dgm:pt>
    <dgm:pt modelId="{4717D67E-3F94-435F-9F8A-CD204DACC721}" type="sibTrans" cxnId="{81B4815F-BBA9-4EF8-9227-A10E62DC4368}">
      <dgm:prSet/>
      <dgm:spPr/>
      <dgm:t>
        <a:bodyPr/>
        <a:lstStyle/>
        <a:p>
          <a:endParaRPr lang="en-US"/>
        </a:p>
      </dgm:t>
    </dgm:pt>
    <dgm:pt modelId="{0773A24B-D02F-443A-BD07-2E4DBA4C982A}" type="pres">
      <dgm:prSet presAssocID="{A54250D1-0D20-4A7E-8B97-10C715EAC437}" presName="diagram" presStyleCnt="0">
        <dgm:presLayoutVars>
          <dgm:dir/>
          <dgm:resizeHandles val="exact"/>
        </dgm:presLayoutVars>
      </dgm:prSet>
      <dgm:spPr/>
    </dgm:pt>
    <dgm:pt modelId="{9643E38D-7CF6-42D3-95F9-25FD1C2B545C}" type="pres">
      <dgm:prSet presAssocID="{96FE6263-3EBB-49BD-B76D-87E2A2E149F7}" presName="node" presStyleLbl="node1" presStyleIdx="0" presStyleCnt="7">
        <dgm:presLayoutVars>
          <dgm:bulletEnabled val="1"/>
        </dgm:presLayoutVars>
      </dgm:prSet>
      <dgm:spPr/>
    </dgm:pt>
    <dgm:pt modelId="{7AAD204C-D87B-48C0-ADA8-245B069ED039}" type="pres">
      <dgm:prSet presAssocID="{70F1B6F5-13B2-4DCA-983B-6B41E991F23C}" presName="sibTrans" presStyleCnt="0"/>
      <dgm:spPr/>
    </dgm:pt>
    <dgm:pt modelId="{B7432BAE-E0D2-41D6-B705-4AE9B0CF9A6A}" type="pres">
      <dgm:prSet presAssocID="{EF7C421B-AF8A-4ECF-8D30-A41A51915A83}" presName="node" presStyleLbl="node1" presStyleIdx="1" presStyleCnt="7">
        <dgm:presLayoutVars>
          <dgm:bulletEnabled val="1"/>
        </dgm:presLayoutVars>
      </dgm:prSet>
      <dgm:spPr/>
    </dgm:pt>
    <dgm:pt modelId="{8D0C1A19-8432-4ABB-8F2C-C976D778BEE5}" type="pres">
      <dgm:prSet presAssocID="{163A0FEA-2D3C-4D23-B8E8-C7F37B7E705B}" presName="sibTrans" presStyleCnt="0"/>
      <dgm:spPr/>
    </dgm:pt>
    <dgm:pt modelId="{9C361EE1-DACA-4F32-8E4E-34DE91430E53}" type="pres">
      <dgm:prSet presAssocID="{EE0ABF59-06BF-4443-A3A3-4805F16CF335}" presName="node" presStyleLbl="node1" presStyleIdx="2" presStyleCnt="7">
        <dgm:presLayoutVars>
          <dgm:bulletEnabled val="1"/>
        </dgm:presLayoutVars>
      </dgm:prSet>
      <dgm:spPr/>
    </dgm:pt>
    <dgm:pt modelId="{95383A32-BC37-46B4-9377-90652E8E19FF}" type="pres">
      <dgm:prSet presAssocID="{5EB4B56A-5543-4AE7-B4F4-706A559DC454}" presName="sibTrans" presStyleCnt="0"/>
      <dgm:spPr/>
    </dgm:pt>
    <dgm:pt modelId="{BEF77F5E-9805-45A9-AC2E-B5AADB9C529E}" type="pres">
      <dgm:prSet presAssocID="{2169A621-D7DD-4583-A516-B77542B55E73}" presName="node" presStyleLbl="node1" presStyleIdx="3" presStyleCnt="7">
        <dgm:presLayoutVars>
          <dgm:bulletEnabled val="1"/>
        </dgm:presLayoutVars>
      </dgm:prSet>
      <dgm:spPr/>
    </dgm:pt>
    <dgm:pt modelId="{ABC29ACB-A1FE-461D-A533-0C5C1F8C0F77}" type="pres">
      <dgm:prSet presAssocID="{97AFC5EA-FA0A-48E4-9C76-FBACA41EE4C3}" presName="sibTrans" presStyleCnt="0"/>
      <dgm:spPr/>
    </dgm:pt>
    <dgm:pt modelId="{D9E5BC12-8903-4CC8-B53D-5E99941DB2AA}" type="pres">
      <dgm:prSet presAssocID="{67BEAB10-0731-4036-9B5D-34DE62B56D76}" presName="node" presStyleLbl="node1" presStyleIdx="4" presStyleCnt="7">
        <dgm:presLayoutVars>
          <dgm:bulletEnabled val="1"/>
        </dgm:presLayoutVars>
      </dgm:prSet>
      <dgm:spPr/>
    </dgm:pt>
    <dgm:pt modelId="{637F5F32-F8FC-4E46-A3EB-30CA03D2F8E8}" type="pres">
      <dgm:prSet presAssocID="{6197FEA6-3E76-4737-A4D6-08027EA92B52}" presName="sibTrans" presStyleCnt="0"/>
      <dgm:spPr/>
    </dgm:pt>
    <dgm:pt modelId="{ED0766F7-F306-4C25-BB18-3AE8A5F547FC}" type="pres">
      <dgm:prSet presAssocID="{5EEE7C03-9C35-4D92-A977-19BA58C9AF59}" presName="node" presStyleLbl="node1" presStyleIdx="5" presStyleCnt="7">
        <dgm:presLayoutVars>
          <dgm:bulletEnabled val="1"/>
        </dgm:presLayoutVars>
      </dgm:prSet>
      <dgm:spPr/>
    </dgm:pt>
    <dgm:pt modelId="{5D57D71C-9ADC-4568-9F3B-E4D11BB94508}" type="pres">
      <dgm:prSet presAssocID="{9B9DA059-F3D8-40F5-8514-290D7FAC8098}" presName="sibTrans" presStyleCnt="0"/>
      <dgm:spPr/>
    </dgm:pt>
    <dgm:pt modelId="{EECCAB57-666A-4CC4-BB48-EE971698FCB5}" type="pres">
      <dgm:prSet presAssocID="{930C557E-0729-46BB-BD7F-97AE8A595C0D}" presName="node" presStyleLbl="node1" presStyleIdx="6" presStyleCnt="7">
        <dgm:presLayoutVars>
          <dgm:bulletEnabled val="1"/>
        </dgm:presLayoutVars>
      </dgm:prSet>
      <dgm:spPr/>
    </dgm:pt>
  </dgm:ptLst>
  <dgm:cxnLst>
    <dgm:cxn modelId="{745FDB0A-A0AE-4BAC-B153-4ABAC3B6A8EC}" type="presOf" srcId="{A54250D1-0D20-4A7E-8B97-10C715EAC437}" destId="{0773A24B-D02F-443A-BD07-2E4DBA4C982A}" srcOrd="0" destOrd="0" presId="urn:microsoft.com/office/officeart/2005/8/layout/default"/>
    <dgm:cxn modelId="{5D470015-EC46-46DD-A5B8-0D2F16AA8FDC}" type="presOf" srcId="{EF7C421B-AF8A-4ECF-8D30-A41A51915A83}" destId="{B7432BAE-E0D2-41D6-B705-4AE9B0CF9A6A}" srcOrd="0" destOrd="0" presId="urn:microsoft.com/office/officeart/2005/8/layout/default"/>
    <dgm:cxn modelId="{3FD1AE1A-95AF-40DA-9587-008CDF225003}" srcId="{A54250D1-0D20-4A7E-8B97-10C715EAC437}" destId="{96FE6263-3EBB-49BD-B76D-87E2A2E149F7}" srcOrd="0" destOrd="0" parTransId="{06228FAE-DD2F-46BA-831A-9FE1B5C7BF7A}" sibTransId="{70F1B6F5-13B2-4DCA-983B-6B41E991F23C}"/>
    <dgm:cxn modelId="{A1E08D3A-872F-48B8-BEE8-8007C1202AE7}" srcId="{A54250D1-0D20-4A7E-8B97-10C715EAC437}" destId="{EE0ABF59-06BF-4443-A3A3-4805F16CF335}" srcOrd="2" destOrd="0" parTransId="{DF44F182-841D-45DC-A046-F51AB014D95B}" sibTransId="{5EB4B56A-5543-4AE7-B4F4-706A559DC454}"/>
    <dgm:cxn modelId="{94A3BD3A-0023-4D47-B04F-151E2C994C9C}" srcId="{A54250D1-0D20-4A7E-8B97-10C715EAC437}" destId="{67BEAB10-0731-4036-9B5D-34DE62B56D76}" srcOrd="4" destOrd="0" parTransId="{AF3970F0-8705-4668-A63B-9203047A4043}" sibTransId="{6197FEA6-3E76-4737-A4D6-08027EA92B52}"/>
    <dgm:cxn modelId="{985DD34D-C0F5-4DF3-878A-43A428889D23}" type="presOf" srcId="{67BEAB10-0731-4036-9B5D-34DE62B56D76}" destId="{D9E5BC12-8903-4CC8-B53D-5E99941DB2AA}" srcOrd="0" destOrd="0" presId="urn:microsoft.com/office/officeart/2005/8/layout/default"/>
    <dgm:cxn modelId="{81B4815F-BBA9-4EF8-9227-A10E62DC4368}" srcId="{A54250D1-0D20-4A7E-8B97-10C715EAC437}" destId="{930C557E-0729-46BB-BD7F-97AE8A595C0D}" srcOrd="6" destOrd="0" parTransId="{62DED659-B7F6-4F63-9366-18DA5B55E9D2}" sibTransId="{4717D67E-3F94-435F-9F8A-CD204DACC721}"/>
    <dgm:cxn modelId="{B125D26B-1E49-4694-914B-D837B9E839F1}" srcId="{A54250D1-0D20-4A7E-8B97-10C715EAC437}" destId="{EF7C421B-AF8A-4ECF-8D30-A41A51915A83}" srcOrd="1" destOrd="0" parTransId="{F29475DE-8F66-4B2D-A742-76FA51DE3DC0}" sibTransId="{163A0FEA-2D3C-4D23-B8E8-C7F37B7E705B}"/>
    <dgm:cxn modelId="{C38CD77D-0974-421A-AC31-C1820B157793}" type="presOf" srcId="{930C557E-0729-46BB-BD7F-97AE8A595C0D}" destId="{EECCAB57-666A-4CC4-BB48-EE971698FCB5}" srcOrd="0" destOrd="0" presId="urn:microsoft.com/office/officeart/2005/8/layout/default"/>
    <dgm:cxn modelId="{5701527F-B635-4FAC-BFB3-243522AF7BF1}" srcId="{A54250D1-0D20-4A7E-8B97-10C715EAC437}" destId="{2169A621-D7DD-4583-A516-B77542B55E73}" srcOrd="3" destOrd="0" parTransId="{C4751295-8AC2-445A-B7F1-0732E6676E88}" sibTransId="{97AFC5EA-FA0A-48E4-9C76-FBACA41EE4C3}"/>
    <dgm:cxn modelId="{D48D2AA7-990C-4009-A06B-A5931A14F63C}" type="presOf" srcId="{2169A621-D7DD-4583-A516-B77542B55E73}" destId="{BEF77F5E-9805-45A9-AC2E-B5AADB9C529E}" srcOrd="0" destOrd="0" presId="urn:microsoft.com/office/officeart/2005/8/layout/default"/>
    <dgm:cxn modelId="{6F738DB4-EC86-4765-9643-93E02C7DA585}" type="presOf" srcId="{5EEE7C03-9C35-4D92-A977-19BA58C9AF59}" destId="{ED0766F7-F306-4C25-BB18-3AE8A5F547FC}" srcOrd="0" destOrd="0" presId="urn:microsoft.com/office/officeart/2005/8/layout/default"/>
    <dgm:cxn modelId="{16C33ACF-0301-4DFB-B517-816B0A61CC09}" srcId="{A54250D1-0D20-4A7E-8B97-10C715EAC437}" destId="{5EEE7C03-9C35-4D92-A977-19BA58C9AF59}" srcOrd="5" destOrd="0" parTransId="{D0897BCD-2E5A-46E9-A88E-05E1053F398F}" sibTransId="{9B9DA059-F3D8-40F5-8514-290D7FAC8098}"/>
    <dgm:cxn modelId="{DF004DE6-6651-418D-9E08-7407D1D9C603}" type="presOf" srcId="{96FE6263-3EBB-49BD-B76D-87E2A2E149F7}" destId="{9643E38D-7CF6-42D3-95F9-25FD1C2B545C}" srcOrd="0" destOrd="0" presId="urn:microsoft.com/office/officeart/2005/8/layout/default"/>
    <dgm:cxn modelId="{11EC02ED-1FDD-4F1D-8CF8-96722A4D34B8}" type="presOf" srcId="{EE0ABF59-06BF-4443-A3A3-4805F16CF335}" destId="{9C361EE1-DACA-4F32-8E4E-34DE91430E53}" srcOrd="0" destOrd="0" presId="urn:microsoft.com/office/officeart/2005/8/layout/default"/>
    <dgm:cxn modelId="{18B676E6-C985-44A9-A4A8-7D6A99E5D97C}" type="presParOf" srcId="{0773A24B-D02F-443A-BD07-2E4DBA4C982A}" destId="{9643E38D-7CF6-42D3-95F9-25FD1C2B545C}" srcOrd="0" destOrd="0" presId="urn:microsoft.com/office/officeart/2005/8/layout/default"/>
    <dgm:cxn modelId="{E841A2BE-76E3-4349-8BA2-7E0A52F3D35E}" type="presParOf" srcId="{0773A24B-D02F-443A-BD07-2E4DBA4C982A}" destId="{7AAD204C-D87B-48C0-ADA8-245B069ED039}" srcOrd="1" destOrd="0" presId="urn:microsoft.com/office/officeart/2005/8/layout/default"/>
    <dgm:cxn modelId="{64042A1A-E7B6-4C82-93EF-3F9459A75496}" type="presParOf" srcId="{0773A24B-D02F-443A-BD07-2E4DBA4C982A}" destId="{B7432BAE-E0D2-41D6-B705-4AE9B0CF9A6A}" srcOrd="2" destOrd="0" presId="urn:microsoft.com/office/officeart/2005/8/layout/default"/>
    <dgm:cxn modelId="{AB865372-ABD4-4238-A4A4-BAB655EDEED9}" type="presParOf" srcId="{0773A24B-D02F-443A-BD07-2E4DBA4C982A}" destId="{8D0C1A19-8432-4ABB-8F2C-C976D778BEE5}" srcOrd="3" destOrd="0" presId="urn:microsoft.com/office/officeart/2005/8/layout/default"/>
    <dgm:cxn modelId="{52164DB4-B0B1-40D6-A5F4-EBDDE881BB80}" type="presParOf" srcId="{0773A24B-D02F-443A-BD07-2E4DBA4C982A}" destId="{9C361EE1-DACA-4F32-8E4E-34DE91430E53}" srcOrd="4" destOrd="0" presId="urn:microsoft.com/office/officeart/2005/8/layout/default"/>
    <dgm:cxn modelId="{D4053D85-9226-4A58-A05E-24C758F02424}" type="presParOf" srcId="{0773A24B-D02F-443A-BD07-2E4DBA4C982A}" destId="{95383A32-BC37-46B4-9377-90652E8E19FF}" srcOrd="5" destOrd="0" presId="urn:microsoft.com/office/officeart/2005/8/layout/default"/>
    <dgm:cxn modelId="{E3B43DE8-8C31-4E2F-9229-92956DC0201F}" type="presParOf" srcId="{0773A24B-D02F-443A-BD07-2E4DBA4C982A}" destId="{BEF77F5E-9805-45A9-AC2E-B5AADB9C529E}" srcOrd="6" destOrd="0" presId="urn:microsoft.com/office/officeart/2005/8/layout/default"/>
    <dgm:cxn modelId="{D8BA6CA5-5973-4F0C-B436-ECF075BAA811}" type="presParOf" srcId="{0773A24B-D02F-443A-BD07-2E4DBA4C982A}" destId="{ABC29ACB-A1FE-461D-A533-0C5C1F8C0F77}" srcOrd="7" destOrd="0" presId="urn:microsoft.com/office/officeart/2005/8/layout/default"/>
    <dgm:cxn modelId="{BFDD7F5B-7F68-4CB1-B933-F369BA09AF75}" type="presParOf" srcId="{0773A24B-D02F-443A-BD07-2E4DBA4C982A}" destId="{D9E5BC12-8903-4CC8-B53D-5E99941DB2AA}" srcOrd="8" destOrd="0" presId="urn:microsoft.com/office/officeart/2005/8/layout/default"/>
    <dgm:cxn modelId="{44B260C2-8F28-46F0-B9D5-74F000EBBC22}" type="presParOf" srcId="{0773A24B-D02F-443A-BD07-2E4DBA4C982A}" destId="{637F5F32-F8FC-4E46-A3EB-30CA03D2F8E8}" srcOrd="9" destOrd="0" presId="urn:microsoft.com/office/officeart/2005/8/layout/default"/>
    <dgm:cxn modelId="{ED9A6C8D-421E-4ADE-A81B-8874A88B130A}" type="presParOf" srcId="{0773A24B-D02F-443A-BD07-2E4DBA4C982A}" destId="{ED0766F7-F306-4C25-BB18-3AE8A5F547FC}" srcOrd="10" destOrd="0" presId="urn:microsoft.com/office/officeart/2005/8/layout/default"/>
    <dgm:cxn modelId="{A04AD9DD-8A5D-4BAC-8210-C3FB8688C413}" type="presParOf" srcId="{0773A24B-D02F-443A-BD07-2E4DBA4C982A}" destId="{5D57D71C-9ADC-4568-9F3B-E4D11BB94508}" srcOrd="11" destOrd="0" presId="urn:microsoft.com/office/officeart/2005/8/layout/default"/>
    <dgm:cxn modelId="{187A7620-2464-4DBD-9211-493ABE4720FF}" type="presParOf" srcId="{0773A24B-D02F-443A-BD07-2E4DBA4C982A}" destId="{EECCAB57-666A-4CC4-BB48-EE971698FCB5}" srcOrd="1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D2C9538C-26B2-4464-8110-FAF06D298614}" type="doc">
      <dgm:prSet loTypeId="urn:microsoft.com/office/officeart/2008/layout/LinedList" loCatId="list" qsTypeId="urn:microsoft.com/office/officeart/2005/8/quickstyle/simple5" qsCatId="simple" csTypeId="urn:microsoft.com/office/officeart/2005/8/colors/colorful5" csCatId="colorful"/>
      <dgm:spPr/>
      <dgm:t>
        <a:bodyPr/>
        <a:lstStyle/>
        <a:p>
          <a:endParaRPr lang="en-US"/>
        </a:p>
      </dgm:t>
    </dgm:pt>
    <dgm:pt modelId="{F538BA9A-E6EE-4B6A-AF25-3E181AC93971}">
      <dgm:prSet/>
      <dgm:spPr/>
      <dgm:t>
        <a:bodyPr/>
        <a:lstStyle/>
        <a:p>
          <a:pPr algn="ctr"/>
          <a:r>
            <a:rPr lang="es-AR" b="1"/>
            <a:t>Prohibition of torture and ill-treatment</a:t>
          </a:r>
          <a:endParaRPr lang="en-US"/>
        </a:p>
      </dgm:t>
    </dgm:pt>
    <dgm:pt modelId="{041754A5-2D2B-42BA-BCD0-BF39CCC73FDE}" type="parTrans" cxnId="{1EC9A7DA-FC09-4864-BBD3-6EBDB2C8B0E6}">
      <dgm:prSet/>
      <dgm:spPr/>
      <dgm:t>
        <a:bodyPr/>
        <a:lstStyle/>
        <a:p>
          <a:pPr algn="ctr"/>
          <a:endParaRPr lang="en-US"/>
        </a:p>
      </dgm:t>
    </dgm:pt>
    <dgm:pt modelId="{8FAD31DF-2A7B-4DB3-8833-E2C3EA25FAC0}" type="sibTrans" cxnId="{1EC9A7DA-FC09-4864-BBD3-6EBDB2C8B0E6}">
      <dgm:prSet/>
      <dgm:spPr/>
      <dgm:t>
        <a:bodyPr/>
        <a:lstStyle/>
        <a:p>
          <a:pPr algn="ctr"/>
          <a:endParaRPr lang="en-US"/>
        </a:p>
      </dgm:t>
    </dgm:pt>
    <dgm:pt modelId="{AF78C7CF-3412-4B66-873E-CB7C8A04B0C9}">
      <dgm:prSet/>
      <dgm:spPr/>
      <dgm:t>
        <a:bodyPr/>
        <a:lstStyle/>
        <a:p>
          <a:pPr algn="ctr"/>
          <a:r>
            <a:rPr lang="es-AR" b="1"/>
            <a:t>Prohibition of slavery and forced labor</a:t>
          </a:r>
          <a:endParaRPr lang="en-US"/>
        </a:p>
      </dgm:t>
    </dgm:pt>
    <dgm:pt modelId="{BD70DB69-7843-4A31-A05F-0CB62B547B9C}" type="parTrans" cxnId="{2A4A5A53-C4DF-4661-A766-EFB83777B080}">
      <dgm:prSet/>
      <dgm:spPr/>
      <dgm:t>
        <a:bodyPr/>
        <a:lstStyle/>
        <a:p>
          <a:pPr algn="ctr"/>
          <a:endParaRPr lang="en-US"/>
        </a:p>
      </dgm:t>
    </dgm:pt>
    <dgm:pt modelId="{F0053B7B-8B37-4970-A5FC-B7EC6C53F7D7}" type="sibTrans" cxnId="{2A4A5A53-C4DF-4661-A766-EFB83777B080}">
      <dgm:prSet/>
      <dgm:spPr/>
      <dgm:t>
        <a:bodyPr/>
        <a:lstStyle/>
        <a:p>
          <a:pPr algn="ctr"/>
          <a:endParaRPr lang="en-US"/>
        </a:p>
      </dgm:t>
    </dgm:pt>
    <dgm:pt modelId="{ECCCA460-6F65-4BF5-B155-F8223CEFF26C}">
      <dgm:prSet/>
      <dgm:spPr/>
      <dgm:t>
        <a:bodyPr/>
        <a:lstStyle/>
        <a:p>
          <a:pPr algn="ctr"/>
          <a:r>
            <a:rPr lang="es-AR" b="1"/>
            <a:t>Duration (prohibition of indefinite detention; the shortest possible period)</a:t>
          </a:r>
          <a:endParaRPr lang="en-US"/>
        </a:p>
      </dgm:t>
    </dgm:pt>
    <dgm:pt modelId="{9A593961-B0B2-4C2A-ADC5-375AD417024C}" type="parTrans" cxnId="{410A2EDE-7504-442C-8FD1-23C626C5D3A1}">
      <dgm:prSet/>
      <dgm:spPr/>
      <dgm:t>
        <a:bodyPr/>
        <a:lstStyle/>
        <a:p>
          <a:pPr algn="ctr"/>
          <a:endParaRPr lang="en-US"/>
        </a:p>
      </dgm:t>
    </dgm:pt>
    <dgm:pt modelId="{2B570325-CCB8-4B2C-A891-EF74CBE0C231}" type="sibTrans" cxnId="{410A2EDE-7504-442C-8FD1-23C626C5D3A1}">
      <dgm:prSet/>
      <dgm:spPr/>
      <dgm:t>
        <a:bodyPr/>
        <a:lstStyle/>
        <a:p>
          <a:pPr algn="ctr"/>
          <a:endParaRPr lang="en-US"/>
        </a:p>
      </dgm:t>
    </dgm:pt>
    <dgm:pt modelId="{35840C52-7BB6-4773-956A-C32FF493C314}">
      <dgm:prSet/>
      <dgm:spPr/>
      <dgm:t>
        <a:bodyPr/>
        <a:lstStyle/>
        <a:p>
          <a:pPr algn="ctr"/>
          <a:r>
            <a:rPr lang="es-AR" b="1"/>
            <a:t>Right to privacy and family life</a:t>
          </a:r>
          <a:endParaRPr lang="en-US"/>
        </a:p>
      </dgm:t>
    </dgm:pt>
    <dgm:pt modelId="{C040B647-733B-4ECE-A964-57E9A8496C03}" type="parTrans" cxnId="{6C7219CE-636A-4D9B-973A-9E95BBC8BEE3}">
      <dgm:prSet/>
      <dgm:spPr/>
      <dgm:t>
        <a:bodyPr/>
        <a:lstStyle/>
        <a:p>
          <a:pPr algn="ctr"/>
          <a:endParaRPr lang="en-US"/>
        </a:p>
      </dgm:t>
    </dgm:pt>
    <dgm:pt modelId="{77C5CA7D-29AA-4B5C-8AF1-E50F267393E1}" type="sibTrans" cxnId="{6C7219CE-636A-4D9B-973A-9E95BBC8BEE3}">
      <dgm:prSet/>
      <dgm:spPr/>
      <dgm:t>
        <a:bodyPr/>
        <a:lstStyle/>
        <a:p>
          <a:pPr algn="ctr"/>
          <a:endParaRPr lang="en-US"/>
        </a:p>
      </dgm:t>
    </dgm:pt>
    <dgm:pt modelId="{11C0941F-29D9-427D-9A7E-03E74896B385}">
      <dgm:prSet/>
      <dgm:spPr/>
      <dgm:t>
        <a:bodyPr/>
        <a:lstStyle/>
        <a:p>
          <a:pPr algn="ctr"/>
          <a:r>
            <a:rPr lang="es-AR" b="1"/>
            <a:t>Rigth to health</a:t>
          </a:r>
          <a:endParaRPr lang="en-US"/>
        </a:p>
      </dgm:t>
    </dgm:pt>
    <dgm:pt modelId="{BDA46CC0-C27F-41E1-AFFA-EBE1AD8F13D7}" type="parTrans" cxnId="{CF4A474E-62B8-4A19-9A05-ACF0B92A80C6}">
      <dgm:prSet/>
      <dgm:spPr/>
      <dgm:t>
        <a:bodyPr/>
        <a:lstStyle/>
        <a:p>
          <a:pPr algn="ctr"/>
          <a:endParaRPr lang="en-US"/>
        </a:p>
      </dgm:t>
    </dgm:pt>
    <dgm:pt modelId="{B8321B7D-6DA8-4E45-B6DF-4FCAF247EAAA}" type="sibTrans" cxnId="{CF4A474E-62B8-4A19-9A05-ACF0B92A80C6}">
      <dgm:prSet/>
      <dgm:spPr/>
      <dgm:t>
        <a:bodyPr/>
        <a:lstStyle/>
        <a:p>
          <a:pPr algn="ctr"/>
          <a:endParaRPr lang="en-US"/>
        </a:p>
      </dgm:t>
    </dgm:pt>
    <dgm:pt modelId="{4993A0EA-0CEE-47CE-B869-1D459B110FA1}">
      <dgm:prSet/>
      <dgm:spPr/>
      <dgm:t>
        <a:bodyPr/>
        <a:lstStyle/>
        <a:p>
          <a:pPr algn="ctr"/>
          <a:r>
            <a:rPr lang="es-AR" b="1"/>
            <a:t>Right to property</a:t>
          </a:r>
          <a:endParaRPr lang="en-US"/>
        </a:p>
      </dgm:t>
    </dgm:pt>
    <dgm:pt modelId="{DDD8748E-632D-4B99-8631-FB78DC36F67E}" type="parTrans" cxnId="{24A09980-3264-4995-9A73-05CF1CD93625}">
      <dgm:prSet/>
      <dgm:spPr/>
      <dgm:t>
        <a:bodyPr/>
        <a:lstStyle/>
        <a:p>
          <a:pPr algn="ctr"/>
          <a:endParaRPr lang="en-US"/>
        </a:p>
      </dgm:t>
    </dgm:pt>
    <dgm:pt modelId="{A2DEC7E0-7B82-4269-9AB0-75C7DE9DD5D3}" type="sibTrans" cxnId="{24A09980-3264-4995-9A73-05CF1CD93625}">
      <dgm:prSet/>
      <dgm:spPr/>
      <dgm:t>
        <a:bodyPr/>
        <a:lstStyle/>
        <a:p>
          <a:pPr algn="ctr"/>
          <a:endParaRPr lang="en-US"/>
        </a:p>
      </dgm:t>
    </dgm:pt>
    <dgm:pt modelId="{DC336645-BAC0-4112-83CC-9148A430C519}">
      <dgm:prSet/>
      <dgm:spPr/>
      <dgm:t>
        <a:bodyPr/>
        <a:lstStyle/>
        <a:p>
          <a:pPr algn="ctr"/>
          <a:r>
            <a:rPr lang="es-AR" b="1"/>
            <a:t>Detention conditions: non-punitive facilities</a:t>
          </a:r>
          <a:endParaRPr lang="en-US"/>
        </a:p>
      </dgm:t>
    </dgm:pt>
    <dgm:pt modelId="{D5360FA9-7280-4E80-8BBB-D78C58B9EFA5}" type="parTrans" cxnId="{776D36EE-8257-424D-B16F-33E35352357F}">
      <dgm:prSet/>
      <dgm:spPr/>
      <dgm:t>
        <a:bodyPr/>
        <a:lstStyle/>
        <a:p>
          <a:pPr algn="ctr"/>
          <a:endParaRPr lang="en-US"/>
        </a:p>
      </dgm:t>
    </dgm:pt>
    <dgm:pt modelId="{B3CFDC7A-118B-4568-88E9-9642425268B3}" type="sibTrans" cxnId="{776D36EE-8257-424D-B16F-33E35352357F}">
      <dgm:prSet/>
      <dgm:spPr/>
      <dgm:t>
        <a:bodyPr/>
        <a:lstStyle/>
        <a:p>
          <a:pPr algn="ctr"/>
          <a:endParaRPr lang="en-US"/>
        </a:p>
      </dgm:t>
    </dgm:pt>
    <dgm:pt modelId="{7A04C7B0-95A8-4E38-9B44-F32FBF584EFE}">
      <dgm:prSet/>
      <dgm:spPr/>
      <dgm:t>
        <a:bodyPr/>
        <a:lstStyle/>
        <a:p>
          <a:pPr algn="ctr"/>
          <a:r>
            <a:rPr lang="es-AR" b="1"/>
            <a:t>Monitoring mechanisms</a:t>
          </a:r>
          <a:endParaRPr lang="en-US"/>
        </a:p>
      </dgm:t>
    </dgm:pt>
    <dgm:pt modelId="{5CC43FB6-32CF-44F7-B400-216A253DA02A}" type="parTrans" cxnId="{11B864E6-BBFD-45AB-84B0-6AF558EEF8D2}">
      <dgm:prSet/>
      <dgm:spPr/>
      <dgm:t>
        <a:bodyPr/>
        <a:lstStyle/>
        <a:p>
          <a:pPr algn="ctr"/>
          <a:endParaRPr lang="en-US"/>
        </a:p>
      </dgm:t>
    </dgm:pt>
    <dgm:pt modelId="{4CEF6843-5AE4-428F-959C-2D6484375C50}" type="sibTrans" cxnId="{11B864E6-BBFD-45AB-84B0-6AF558EEF8D2}">
      <dgm:prSet/>
      <dgm:spPr/>
      <dgm:t>
        <a:bodyPr/>
        <a:lstStyle/>
        <a:p>
          <a:pPr algn="ctr"/>
          <a:endParaRPr lang="en-US"/>
        </a:p>
      </dgm:t>
    </dgm:pt>
    <dgm:pt modelId="{B6246066-B8B0-400D-9AFE-9D443AFE3DAF}">
      <dgm:prSet/>
      <dgm:spPr/>
      <dgm:t>
        <a:bodyPr/>
        <a:lstStyle/>
        <a:p>
          <a:pPr algn="ctr"/>
          <a:r>
            <a:rPr lang="es-AR" b="1"/>
            <a:t>Access to information</a:t>
          </a:r>
          <a:endParaRPr lang="en-US"/>
        </a:p>
      </dgm:t>
    </dgm:pt>
    <dgm:pt modelId="{9E25B40E-2F42-46C6-8BB3-EA1B04CC1C4D}" type="parTrans" cxnId="{CCD209FD-724A-4548-98E4-BFDB4B907818}">
      <dgm:prSet/>
      <dgm:spPr/>
      <dgm:t>
        <a:bodyPr/>
        <a:lstStyle/>
        <a:p>
          <a:pPr algn="ctr"/>
          <a:endParaRPr lang="en-US"/>
        </a:p>
      </dgm:t>
    </dgm:pt>
    <dgm:pt modelId="{5F42A7E7-CAD2-419B-87B4-DE3881E2F4F7}" type="sibTrans" cxnId="{CCD209FD-724A-4548-98E4-BFDB4B907818}">
      <dgm:prSet/>
      <dgm:spPr/>
      <dgm:t>
        <a:bodyPr/>
        <a:lstStyle/>
        <a:p>
          <a:pPr algn="ctr"/>
          <a:endParaRPr lang="en-US"/>
        </a:p>
      </dgm:t>
    </dgm:pt>
    <dgm:pt modelId="{6B3D637D-D39E-4700-9EFB-960B232EB482}" type="pres">
      <dgm:prSet presAssocID="{D2C9538C-26B2-4464-8110-FAF06D298614}" presName="vert0" presStyleCnt="0">
        <dgm:presLayoutVars>
          <dgm:dir/>
          <dgm:animOne val="branch"/>
          <dgm:animLvl val="lvl"/>
        </dgm:presLayoutVars>
      </dgm:prSet>
      <dgm:spPr/>
    </dgm:pt>
    <dgm:pt modelId="{7FF94752-C580-4C03-B526-AC5E3B6DB3CD}" type="pres">
      <dgm:prSet presAssocID="{F538BA9A-E6EE-4B6A-AF25-3E181AC93971}" presName="thickLine" presStyleLbl="alignNode1" presStyleIdx="0" presStyleCnt="9"/>
      <dgm:spPr/>
    </dgm:pt>
    <dgm:pt modelId="{18052348-2226-415A-8738-4F8740D811E6}" type="pres">
      <dgm:prSet presAssocID="{F538BA9A-E6EE-4B6A-AF25-3E181AC93971}" presName="horz1" presStyleCnt="0"/>
      <dgm:spPr/>
    </dgm:pt>
    <dgm:pt modelId="{20E074C0-9C73-4C0F-A520-86FE4E981E45}" type="pres">
      <dgm:prSet presAssocID="{F538BA9A-E6EE-4B6A-AF25-3E181AC93971}" presName="tx1" presStyleLbl="revTx" presStyleIdx="0" presStyleCnt="9"/>
      <dgm:spPr/>
    </dgm:pt>
    <dgm:pt modelId="{0962B1A0-033B-4557-9503-42B677A84DDD}" type="pres">
      <dgm:prSet presAssocID="{F538BA9A-E6EE-4B6A-AF25-3E181AC93971}" presName="vert1" presStyleCnt="0"/>
      <dgm:spPr/>
    </dgm:pt>
    <dgm:pt modelId="{4E9BCAFE-B95D-4142-8E79-FC180599E59D}" type="pres">
      <dgm:prSet presAssocID="{AF78C7CF-3412-4B66-873E-CB7C8A04B0C9}" presName="thickLine" presStyleLbl="alignNode1" presStyleIdx="1" presStyleCnt="9"/>
      <dgm:spPr/>
    </dgm:pt>
    <dgm:pt modelId="{0F6B122E-1E4F-4F25-9DDC-B8675AF267FE}" type="pres">
      <dgm:prSet presAssocID="{AF78C7CF-3412-4B66-873E-CB7C8A04B0C9}" presName="horz1" presStyleCnt="0"/>
      <dgm:spPr/>
    </dgm:pt>
    <dgm:pt modelId="{C8992B28-5D79-4173-A4AE-824E0E974E0D}" type="pres">
      <dgm:prSet presAssocID="{AF78C7CF-3412-4B66-873E-CB7C8A04B0C9}" presName="tx1" presStyleLbl="revTx" presStyleIdx="1" presStyleCnt="9"/>
      <dgm:spPr/>
    </dgm:pt>
    <dgm:pt modelId="{415C8058-7C1B-44E3-8CD3-6A85B3E33563}" type="pres">
      <dgm:prSet presAssocID="{AF78C7CF-3412-4B66-873E-CB7C8A04B0C9}" presName="vert1" presStyleCnt="0"/>
      <dgm:spPr/>
    </dgm:pt>
    <dgm:pt modelId="{6FEED0C1-F700-4446-B14A-37B4C8ACC5CE}" type="pres">
      <dgm:prSet presAssocID="{ECCCA460-6F65-4BF5-B155-F8223CEFF26C}" presName="thickLine" presStyleLbl="alignNode1" presStyleIdx="2" presStyleCnt="9"/>
      <dgm:spPr/>
    </dgm:pt>
    <dgm:pt modelId="{0C408155-D932-4AA9-9321-0CB1793BDA2E}" type="pres">
      <dgm:prSet presAssocID="{ECCCA460-6F65-4BF5-B155-F8223CEFF26C}" presName="horz1" presStyleCnt="0"/>
      <dgm:spPr/>
    </dgm:pt>
    <dgm:pt modelId="{CCCF6C73-AF03-43D9-99E3-66489A3688B5}" type="pres">
      <dgm:prSet presAssocID="{ECCCA460-6F65-4BF5-B155-F8223CEFF26C}" presName="tx1" presStyleLbl="revTx" presStyleIdx="2" presStyleCnt="9"/>
      <dgm:spPr/>
    </dgm:pt>
    <dgm:pt modelId="{FCF21097-D3FA-4BE4-BAB0-E5BED396690F}" type="pres">
      <dgm:prSet presAssocID="{ECCCA460-6F65-4BF5-B155-F8223CEFF26C}" presName="vert1" presStyleCnt="0"/>
      <dgm:spPr/>
    </dgm:pt>
    <dgm:pt modelId="{ADB1D569-11D9-49D1-B63E-E126B52EFE94}" type="pres">
      <dgm:prSet presAssocID="{35840C52-7BB6-4773-956A-C32FF493C314}" presName="thickLine" presStyleLbl="alignNode1" presStyleIdx="3" presStyleCnt="9"/>
      <dgm:spPr/>
    </dgm:pt>
    <dgm:pt modelId="{73BC5324-4896-4B51-ABBC-E93CD70CF48A}" type="pres">
      <dgm:prSet presAssocID="{35840C52-7BB6-4773-956A-C32FF493C314}" presName="horz1" presStyleCnt="0"/>
      <dgm:spPr/>
    </dgm:pt>
    <dgm:pt modelId="{7E540C5F-084C-4A3B-9A66-850DD9ACDC7C}" type="pres">
      <dgm:prSet presAssocID="{35840C52-7BB6-4773-956A-C32FF493C314}" presName="tx1" presStyleLbl="revTx" presStyleIdx="3" presStyleCnt="9"/>
      <dgm:spPr/>
    </dgm:pt>
    <dgm:pt modelId="{401BEEB0-8F64-4D0E-AFA2-7A14932B59C1}" type="pres">
      <dgm:prSet presAssocID="{35840C52-7BB6-4773-956A-C32FF493C314}" presName="vert1" presStyleCnt="0"/>
      <dgm:spPr/>
    </dgm:pt>
    <dgm:pt modelId="{40B8E8DE-D1DE-408D-94E5-8170577D14C7}" type="pres">
      <dgm:prSet presAssocID="{11C0941F-29D9-427D-9A7E-03E74896B385}" presName="thickLine" presStyleLbl="alignNode1" presStyleIdx="4" presStyleCnt="9"/>
      <dgm:spPr/>
    </dgm:pt>
    <dgm:pt modelId="{A5D2D918-2CC3-4215-9DA1-7F5E44652301}" type="pres">
      <dgm:prSet presAssocID="{11C0941F-29D9-427D-9A7E-03E74896B385}" presName="horz1" presStyleCnt="0"/>
      <dgm:spPr/>
    </dgm:pt>
    <dgm:pt modelId="{F94B37CF-2DE5-4599-B7FD-FDC067735697}" type="pres">
      <dgm:prSet presAssocID="{11C0941F-29D9-427D-9A7E-03E74896B385}" presName="tx1" presStyleLbl="revTx" presStyleIdx="4" presStyleCnt="9"/>
      <dgm:spPr/>
    </dgm:pt>
    <dgm:pt modelId="{73987682-2CE4-40B5-AA30-965AF87B68E4}" type="pres">
      <dgm:prSet presAssocID="{11C0941F-29D9-427D-9A7E-03E74896B385}" presName="vert1" presStyleCnt="0"/>
      <dgm:spPr/>
    </dgm:pt>
    <dgm:pt modelId="{051F0B55-00C2-47F0-B785-5CCF5DB156F0}" type="pres">
      <dgm:prSet presAssocID="{4993A0EA-0CEE-47CE-B869-1D459B110FA1}" presName="thickLine" presStyleLbl="alignNode1" presStyleIdx="5" presStyleCnt="9"/>
      <dgm:spPr/>
    </dgm:pt>
    <dgm:pt modelId="{B1E00993-9E96-458D-8C14-9836452C140E}" type="pres">
      <dgm:prSet presAssocID="{4993A0EA-0CEE-47CE-B869-1D459B110FA1}" presName="horz1" presStyleCnt="0"/>
      <dgm:spPr/>
    </dgm:pt>
    <dgm:pt modelId="{83252A85-E558-438B-B95A-7CAC7E84323D}" type="pres">
      <dgm:prSet presAssocID="{4993A0EA-0CEE-47CE-B869-1D459B110FA1}" presName="tx1" presStyleLbl="revTx" presStyleIdx="5" presStyleCnt="9"/>
      <dgm:spPr/>
    </dgm:pt>
    <dgm:pt modelId="{50B7B14C-86B6-4CFF-8F87-6AD210A8508D}" type="pres">
      <dgm:prSet presAssocID="{4993A0EA-0CEE-47CE-B869-1D459B110FA1}" presName="vert1" presStyleCnt="0"/>
      <dgm:spPr/>
    </dgm:pt>
    <dgm:pt modelId="{8FFAADDF-E9E9-4354-B13F-FE2FDBEEB760}" type="pres">
      <dgm:prSet presAssocID="{DC336645-BAC0-4112-83CC-9148A430C519}" presName="thickLine" presStyleLbl="alignNode1" presStyleIdx="6" presStyleCnt="9"/>
      <dgm:spPr/>
    </dgm:pt>
    <dgm:pt modelId="{3E08C669-2FAD-41F4-9865-966DBC7A9D1B}" type="pres">
      <dgm:prSet presAssocID="{DC336645-BAC0-4112-83CC-9148A430C519}" presName="horz1" presStyleCnt="0"/>
      <dgm:spPr/>
    </dgm:pt>
    <dgm:pt modelId="{35E26726-4F0A-4E26-8510-6130EE73C11E}" type="pres">
      <dgm:prSet presAssocID="{DC336645-BAC0-4112-83CC-9148A430C519}" presName="tx1" presStyleLbl="revTx" presStyleIdx="6" presStyleCnt="9"/>
      <dgm:spPr/>
    </dgm:pt>
    <dgm:pt modelId="{E6955874-9806-4D8F-884F-53DC4CFCE6B2}" type="pres">
      <dgm:prSet presAssocID="{DC336645-BAC0-4112-83CC-9148A430C519}" presName="vert1" presStyleCnt="0"/>
      <dgm:spPr/>
    </dgm:pt>
    <dgm:pt modelId="{1E1CF4A3-50EA-4F13-9776-298646463421}" type="pres">
      <dgm:prSet presAssocID="{7A04C7B0-95A8-4E38-9B44-F32FBF584EFE}" presName="thickLine" presStyleLbl="alignNode1" presStyleIdx="7" presStyleCnt="9"/>
      <dgm:spPr/>
    </dgm:pt>
    <dgm:pt modelId="{04D3DD4A-4974-41F4-9CE4-9D893BE7AD8D}" type="pres">
      <dgm:prSet presAssocID="{7A04C7B0-95A8-4E38-9B44-F32FBF584EFE}" presName="horz1" presStyleCnt="0"/>
      <dgm:spPr/>
    </dgm:pt>
    <dgm:pt modelId="{2EEE42F4-3B17-440C-82A8-820DA01C0C3B}" type="pres">
      <dgm:prSet presAssocID="{7A04C7B0-95A8-4E38-9B44-F32FBF584EFE}" presName="tx1" presStyleLbl="revTx" presStyleIdx="7" presStyleCnt="9"/>
      <dgm:spPr/>
    </dgm:pt>
    <dgm:pt modelId="{DA8CF65A-CF7B-424F-ABBE-658DDF6B7018}" type="pres">
      <dgm:prSet presAssocID="{7A04C7B0-95A8-4E38-9B44-F32FBF584EFE}" presName="vert1" presStyleCnt="0"/>
      <dgm:spPr/>
    </dgm:pt>
    <dgm:pt modelId="{1FDC94DE-9590-43B0-95E2-1070399C8C0E}" type="pres">
      <dgm:prSet presAssocID="{B6246066-B8B0-400D-9AFE-9D443AFE3DAF}" presName="thickLine" presStyleLbl="alignNode1" presStyleIdx="8" presStyleCnt="9"/>
      <dgm:spPr/>
    </dgm:pt>
    <dgm:pt modelId="{70E4845F-45B8-436A-8905-98B3593441A1}" type="pres">
      <dgm:prSet presAssocID="{B6246066-B8B0-400D-9AFE-9D443AFE3DAF}" presName="horz1" presStyleCnt="0"/>
      <dgm:spPr/>
    </dgm:pt>
    <dgm:pt modelId="{0E3ABFF0-FD14-4069-ADCA-A48F1164C22D}" type="pres">
      <dgm:prSet presAssocID="{B6246066-B8B0-400D-9AFE-9D443AFE3DAF}" presName="tx1" presStyleLbl="revTx" presStyleIdx="8" presStyleCnt="9"/>
      <dgm:spPr/>
    </dgm:pt>
    <dgm:pt modelId="{98A45038-A34C-4AFA-A43E-DCC52F6F1EBE}" type="pres">
      <dgm:prSet presAssocID="{B6246066-B8B0-400D-9AFE-9D443AFE3DAF}" presName="vert1" presStyleCnt="0"/>
      <dgm:spPr/>
    </dgm:pt>
  </dgm:ptLst>
  <dgm:cxnLst>
    <dgm:cxn modelId="{DA729A01-2C75-479E-AB41-1F18E8C2B5E0}" type="presOf" srcId="{AF78C7CF-3412-4B66-873E-CB7C8A04B0C9}" destId="{C8992B28-5D79-4173-A4AE-824E0E974E0D}" srcOrd="0" destOrd="0" presId="urn:microsoft.com/office/officeart/2008/layout/LinedList"/>
    <dgm:cxn modelId="{A38B5304-5FD8-45A4-9AAD-D2F32B677924}" type="presOf" srcId="{D2C9538C-26B2-4464-8110-FAF06D298614}" destId="{6B3D637D-D39E-4700-9EFB-960B232EB482}" srcOrd="0" destOrd="0" presId="urn:microsoft.com/office/officeart/2008/layout/LinedList"/>
    <dgm:cxn modelId="{5EFA691C-BA14-4CC9-A19D-5DBA02D8825A}" type="presOf" srcId="{F538BA9A-E6EE-4B6A-AF25-3E181AC93971}" destId="{20E074C0-9C73-4C0F-A520-86FE4E981E45}" srcOrd="0" destOrd="0" presId="urn:microsoft.com/office/officeart/2008/layout/LinedList"/>
    <dgm:cxn modelId="{936AE025-D457-4C93-9313-3466811BE181}" type="presOf" srcId="{4993A0EA-0CEE-47CE-B869-1D459B110FA1}" destId="{83252A85-E558-438B-B95A-7CAC7E84323D}" srcOrd="0" destOrd="0" presId="urn:microsoft.com/office/officeart/2008/layout/LinedList"/>
    <dgm:cxn modelId="{CF4A474E-62B8-4A19-9A05-ACF0B92A80C6}" srcId="{D2C9538C-26B2-4464-8110-FAF06D298614}" destId="{11C0941F-29D9-427D-9A7E-03E74896B385}" srcOrd="4" destOrd="0" parTransId="{BDA46CC0-C27F-41E1-AFFA-EBE1AD8F13D7}" sibTransId="{B8321B7D-6DA8-4E45-B6DF-4FCAF247EAAA}"/>
    <dgm:cxn modelId="{2A4A5A53-C4DF-4661-A766-EFB83777B080}" srcId="{D2C9538C-26B2-4464-8110-FAF06D298614}" destId="{AF78C7CF-3412-4B66-873E-CB7C8A04B0C9}" srcOrd="1" destOrd="0" parTransId="{BD70DB69-7843-4A31-A05F-0CB62B547B9C}" sibTransId="{F0053B7B-8B37-4970-A5FC-B7EC6C53F7D7}"/>
    <dgm:cxn modelId="{8B160D7E-4048-41B5-9CAD-170B9724944B}" type="presOf" srcId="{11C0941F-29D9-427D-9A7E-03E74896B385}" destId="{F94B37CF-2DE5-4599-B7FD-FDC067735697}" srcOrd="0" destOrd="0" presId="urn:microsoft.com/office/officeart/2008/layout/LinedList"/>
    <dgm:cxn modelId="{24A09980-3264-4995-9A73-05CF1CD93625}" srcId="{D2C9538C-26B2-4464-8110-FAF06D298614}" destId="{4993A0EA-0CEE-47CE-B869-1D459B110FA1}" srcOrd="5" destOrd="0" parTransId="{DDD8748E-632D-4B99-8631-FB78DC36F67E}" sibTransId="{A2DEC7E0-7B82-4269-9AB0-75C7DE9DD5D3}"/>
    <dgm:cxn modelId="{14232086-6DFF-4A26-A1A5-CD9EA4C02570}" type="presOf" srcId="{ECCCA460-6F65-4BF5-B155-F8223CEFF26C}" destId="{CCCF6C73-AF03-43D9-99E3-66489A3688B5}" srcOrd="0" destOrd="0" presId="urn:microsoft.com/office/officeart/2008/layout/LinedList"/>
    <dgm:cxn modelId="{1E30C38F-2E48-4B0C-8FEC-DE9AE3B30F62}" type="presOf" srcId="{B6246066-B8B0-400D-9AFE-9D443AFE3DAF}" destId="{0E3ABFF0-FD14-4069-ADCA-A48F1164C22D}" srcOrd="0" destOrd="0" presId="urn:microsoft.com/office/officeart/2008/layout/LinedList"/>
    <dgm:cxn modelId="{24D0F0A0-F59B-492C-864F-F511FEDA5F03}" type="presOf" srcId="{7A04C7B0-95A8-4E38-9B44-F32FBF584EFE}" destId="{2EEE42F4-3B17-440C-82A8-820DA01C0C3B}" srcOrd="0" destOrd="0" presId="urn:microsoft.com/office/officeart/2008/layout/LinedList"/>
    <dgm:cxn modelId="{FA2EF6C7-FAC6-49D0-ACBA-CCA2A1DE7440}" type="presOf" srcId="{35840C52-7BB6-4773-956A-C32FF493C314}" destId="{7E540C5F-084C-4A3B-9A66-850DD9ACDC7C}" srcOrd="0" destOrd="0" presId="urn:microsoft.com/office/officeart/2008/layout/LinedList"/>
    <dgm:cxn modelId="{6C7219CE-636A-4D9B-973A-9E95BBC8BEE3}" srcId="{D2C9538C-26B2-4464-8110-FAF06D298614}" destId="{35840C52-7BB6-4773-956A-C32FF493C314}" srcOrd="3" destOrd="0" parTransId="{C040B647-733B-4ECE-A964-57E9A8496C03}" sibTransId="{77C5CA7D-29AA-4B5C-8AF1-E50F267393E1}"/>
    <dgm:cxn modelId="{1EC9A7DA-FC09-4864-BBD3-6EBDB2C8B0E6}" srcId="{D2C9538C-26B2-4464-8110-FAF06D298614}" destId="{F538BA9A-E6EE-4B6A-AF25-3E181AC93971}" srcOrd="0" destOrd="0" parTransId="{041754A5-2D2B-42BA-BCD0-BF39CCC73FDE}" sibTransId="{8FAD31DF-2A7B-4DB3-8833-E2C3EA25FAC0}"/>
    <dgm:cxn modelId="{410A2EDE-7504-442C-8FD1-23C626C5D3A1}" srcId="{D2C9538C-26B2-4464-8110-FAF06D298614}" destId="{ECCCA460-6F65-4BF5-B155-F8223CEFF26C}" srcOrd="2" destOrd="0" parTransId="{9A593961-B0B2-4C2A-ADC5-375AD417024C}" sibTransId="{2B570325-CCB8-4B2C-A891-EF74CBE0C231}"/>
    <dgm:cxn modelId="{11B864E6-BBFD-45AB-84B0-6AF558EEF8D2}" srcId="{D2C9538C-26B2-4464-8110-FAF06D298614}" destId="{7A04C7B0-95A8-4E38-9B44-F32FBF584EFE}" srcOrd="7" destOrd="0" parTransId="{5CC43FB6-32CF-44F7-B400-216A253DA02A}" sibTransId="{4CEF6843-5AE4-428F-959C-2D6484375C50}"/>
    <dgm:cxn modelId="{E222AAED-03CD-49AB-B04A-7B14782A57F9}" type="presOf" srcId="{DC336645-BAC0-4112-83CC-9148A430C519}" destId="{35E26726-4F0A-4E26-8510-6130EE73C11E}" srcOrd="0" destOrd="0" presId="urn:microsoft.com/office/officeart/2008/layout/LinedList"/>
    <dgm:cxn modelId="{776D36EE-8257-424D-B16F-33E35352357F}" srcId="{D2C9538C-26B2-4464-8110-FAF06D298614}" destId="{DC336645-BAC0-4112-83CC-9148A430C519}" srcOrd="6" destOrd="0" parTransId="{D5360FA9-7280-4E80-8BBB-D78C58B9EFA5}" sibTransId="{B3CFDC7A-118B-4568-88E9-9642425268B3}"/>
    <dgm:cxn modelId="{CCD209FD-724A-4548-98E4-BFDB4B907818}" srcId="{D2C9538C-26B2-4464-8110-FAF06D298614}" destId="{B6246066-B8B0-400D-9AFE-9D443AFE3DAF}" srcOrd="8" destOrd="0" parTransId="{9E25B40E-2F42-46C6-8BB3-EA1B04CC1C4D}" sibTransId="{5F42A7E7-CAD2-419B-87B4-DE3881E2F4F7}"/>
    <dgm:cxn modelId="{3484BC05-A777-4214-BE42-9C301C370B59}" type="presParOf" srcId="{6B3D637D-D39E-4700-9EFB-960B232EB482}" destId="{7FF94752-C580-4C03-B526-AC5E3B6DB3CD}" srcOrd="0" destOrd="0" presId="urn:microsoft.com/office/officeart/2008/layout/LinedList"/>
    <dgm:cxn modelId="{C54551FD-92B0-46C9-B270-AB1249681698}" type="presParOf" srcId="{6B3D637D-D39E-4700-9EFB-960B232EB482}" destId="{18052348-2226-415A-8738-4F8740D811E6}" srcOrd="1" destOrd="0" presId="urn:microsoft.com/office/officeart/2008/layout/LinedList"/>
    <dgm:cxn modelId="{BEA640A6-5AE4-483E-8BA8-4716D51849D6}" type="presParOf" srcId="{18052348-2226-415A-8738-4F8740D811E6}" destId="{20E074C0-9C73-4C0F-A520-86FE4E981E45}" srcOrd="0" destOrd="0" presId="urn:microsoft.com/office/officeart/2008/layout/LinedList"/>
    <dgm:cxn modelId="{2800EFE6-BD77-4C97-A439-5D1C98D1E3BC}" type="presParOf" srcId="{18052348-2226-415A-8738-4F8740D811E6}" destId="{0962B1A0-033B-4557-9503-42B677A84DDD}" srcOrd="1" destOrd="0" presId="urn:microsoft.com/office/officeart/2008/layout/LinedList"/>
    <dgm:cxn modelId="{BD2DC9E9-8783-4ACF-8485-2A375FB5BACD}" type="presParOf" srcId="{6B3D637D-D39E-4700-9EFB-960B232EB482}" destId="{4E9BCAFE-B95D-4142-8E79-FC180599E59D}" srcOrd="2" destOrd="0" presId="urn:microsoft.com/office/officeart/2008/layout/LinedList"/>
    <dgm:cxn modelId="{D73B4DD3-6FCF-485F-BBFA-9B0907617DF1}" type="presParOf" srcId="{6B3D637D-D39E-4700-9EFB-960B232EB482}" destId="{0F6B122E-1E4F-4F25-9DDC-B8675AF267FE}" srcOrd="3" destOrd="0" presId="urn:microsoft.com/office/officeart/2008/layout/LinedList"/>
    <dgm:cxn modelId="{505A8488-A3E5-482F-BC82-F04A98FC4863}" type="presParOf" srcId="{0F6B122E-1E4F-4F25-9DDC-B8675AF267FE}" destId="{C8992B28-5D79-4173-A4AE-824E0E974E0D}" srcOrd="0" destOrd="0" presId="urn:microsoft.com/office/officeart/2008/layout/LinedList"/>
    <dgm:cxn modelId="{4494FB56-D612-407D-A277-3F606A8C0022}" type="presParOf" srcId="{0F6B122E-1E4F-4F25-9DDC-B8675AF267FE}" destId="{415C8058-7C1B-44E3-8CD3-6A85B3E33563}" srcOrd="1" destOrd="0" presId="urn:microsoft.com/office/officeart/2008/layout/LinedList"/>
    <dgm:cxn modelId="{E395ED74-E3A1-4A03-B4EB-AAB962230429}" type="presParOf" srcId="{6B3D637D-D39E-4700-9EFB-960B232EB482}" destId="{6FEED0C1-F700-4446-B14A-37B4C8ACC5CE}" srcOrd="4" destOrd="0" presId="urn:microsoft.com/office/officeart/2008/layout/LinedList"/>
    <dgm:cxn modelId="{4D0C1F23-6C89-4EEE-B7E8-D7E7ABBDB75A}" type="presParOf" srcId="{6B3D637D-D39E-4700-9EFB-960B232EB482}" destId="{0C408155-D932-4AA9-9321-0CB1793BDA2E}" srcOrd="5" destOrd="0" presId="urn:microsoft.com/office/officeart/2008/layout/LinedList"/>
    <dgm:cxn modelId="{95D3FCBB-4D98-4FEE-9FCA-75BE1FB2B206}" type="presParOf" srcId="{0C408155-D932-4AA9-9321-0CB1793BDA2E}" destId="{CCCF6C73-AF03-43D9-99E3-66489A3688B5}" srcOrd="0" destOrd="0" presId="urn:microsoft.com/office/officeart/2008/layout/LinedList"/>
    <dgm:cxn modelId="{608C11E2-6577-4662-B820-CA90259ED2BB}" type="presParOf" srcId="{0C408155-D932-4AA9-9321-0CB1793BDA2E}" destId="{FCF21097-D3FA-4BE4-BAB0-E5BED396690F}" srcOrd="1" destOrd="0" presId="urn:microsoft.com/office/officeart/2008/layout/LinedList"/>
    <dgm:cxn modelId="{E54979C8-E779-468B-BC9F-B42CB00A4899}" type="presParOf" srcId="{6B3D637D-D39E-4700-9EFB-960B232EB482}" destId="{ADB1D569-11D9-49D1-B63E-E126B52EFE94}" srcOrd="6" destOrd="0" presId="urn:microsoft.com/office/officeart/2008/layout/LinedList"/>
    <dgm:cxn modelId="{AF8D6997-855F-4F1C-A50D-FACB3A68F6E9}" type="presParOf" srcId="{6B3D637D-D39E-4700-9EFB-960B232EB482}" destId="{73BC5324-4896-4B51-ABBC-E93CD70CF48A}" srcOrd="7" destOrd="0" presId="urn:microsoft.com/office/officeart/2008/layout/LinedList"/>
    <dgm:cxn modelId="{084132DB-B012-4095-B648-D05011D2BA9B}" type="presParOf" srcId="{73BC5324-4896-4B51-ABBC-E93CD70CF48A}" destId="{7E540C5F-084C-4A3B-9A66-850DD9ACDC7C}" srcOrd="0" destOrd="0" presId="urn:microsoft.com/office/officeart/2008/layout/LinedList"/>
    <dgm:cxn modelId="{38ACDACD-558B-47C1-B977-408D30C03F2E}" type="presParOf" srcId="{73BC5324-4896-4B51-ABBC-E93CD70CF48A}" destId="{401BEEB0-8F64-4D0E-AFA2-7A14932B59C1}" srcOrd="1" destOrd="0" presId="urn:microsoft.com/office/officeart/2008/layout/LinedList"/>
    <dgm:cxn modelId="{27EE6F8D-C2C0-4ED3-85BC-A6211867B9BE}" type="presParOf" srcId="{6B3D637D-D39E-4700-9EFB-960B232EB482}" destId="{40B8E8DE-D1DE-408D-94E5-8170577D14C7}" srcOrd="8" destOrd="0" presId="urn:microsoft.com/office/officeart/2008/layout/LinedList"/>
    <dgm:cxn modelId="{E942293C-BCF8-4B7B-8ABE-AE659C37DB64}" type="presParOf" srcId="{6B3D637D-D39E-4700-9EFB-960B232EB482}" destId="{A5D2D918-2CC3-4215-9DA1-7F5E44652301}" srcOrd="9" destOrd="0" presId="urn:microsoft.com/office/officeart/2008/layout/LinedList"/>
    <dgm:cxn modelId="{59C45D05-9919-4940-8F67-417EEB7A9257}" type="presParOf" srcId="{A5D2D918-2CC3-4215-9DA1-7F5E44652301}" destId="{F94B37CF-2DE5-4599-B7FD-FDC067735697}" srcOrd="0" destOrd="0" presId="urn:microsoft.com/office/officeart/2008/layout/LinedList"/>
    <dgm:cxn modelId="{CFF66E5E-57CC-4AE2-981B-D37AA00EAC59}" type="presParOf" srcId="{A5D2D918-2CC3-4215-9DA1-7F5E44652301}" destId="{73987682-2CE4-40B5-AA30-965AF87B68E4}" srcOrd="1" destOrd="0" presId="urn:microsoft.com/office/officeart/2008/layout/LinedList"/>
    <dgm:cxn modelId="{E3107FA0-A3F5-4C5D-9A84-02FBAB2035B4}" type="presParOf" srcId="{6B3D637D-D39E-4700-9EFB-960B232EB482}" destId="{051F0B55-00C2-47F0-B785-5CCF5DB156F0}" srcOrd="10" destOrd="0" presId="urn:microsoft.com/office/officeart/2008/layout/LinedList"/>
    <dgm:cxn modelId="{66A3D394-A3B2-434D-A75B-4FE5EFB6433A}" type="presParOf" srcId="{6B3D637D-D39E-4700-9EFB-960B232EB482}" destId="{B1E00993-9E96-458D-8C14-9836452C140E}" srcOrd="11" destOrd="0" presId="urn:microsoft.com/office/officeart/2008/layout/LinedList"/>
    <dgm:cxn modelId="{6121CF2A-DCF3-401C-A78E-9EE53987EB79}" type="presParOf" srcId="{B1E00993-9E96-458D-8C14-9836452C140E}" destId="{83252A85-E558-438B-B95A-7CAC7E84323D}" srcOrd="0" destOrd="0" presId="urn:microsoft.com/office/officeart/2008/layout/LinedList"/>
    <dgm:cxn modelId="{0B4344EF-2FB5-4021-9274-580095B90029}" type="presParOf" srcId="{B1E00993-9E96-458D-8C14-9836452C140E}" destId="{50B7B14C-86B6-4CFF-8F87-6AD210A8508D}" srcOrd="1" destOrd="0" presId="urn:microsoft.com/office/officeart/2008/layout/LinedList"/>
    <dgm:cxn modelId="{5928212D-D7D8-4088-9C50-450A719F5361}" type="presParOf" srcId="{6B3D637D-D39E-4700-9EFB-960B232EB482}" destId="{8FFAADDF-E9E9-4354-B13F-FE2FDBEEB760}" srcOrd="12" destOrd="0" presId="urn:microsoft.com/office/officeart/2008/layout/LinedList"/>
    <dgm:cxn modelId="{CAA7989E-7DAA-4C94-AFAB-7C5F4C4A2EDD}" type="presParOf" srcId="{6B3D637D-D39E-4700-9EFB-960B232EB482}" destId="{3E08C669-2FAD-41F4-9865-966DBC7A9D1B}" srcOrd="13" destOrd="0" presId="urn:microsoft.com/office/officeart/2008/layout/LinedList"/>
    <dgm:cxn modelId="{5D261ABD-D059-4FD8-805A-425D14621C5A}" type="presParOf" srcId="{3E08C669-2FAD-41F4-9865-966DBC7A9D1B}" destId="{35E26726-4F0A-4E26-8510-6130EE73C11E}" srcOrd="0" destOrd="0" presId="urn:microsoft.com/office/officeart/2008/layout/LinedList"/>
    <dgm:cxn modelId="{518F8B12-9AEB-4D07-8684-4676BBE6BD90}" type="presParOf" srcId="{3E08C669-2FAD-41F4-9865-966DBC7A9D1B}" destId="{E6955874-9806-4D8F-884F-53DC4CFCE6B2}" srcOrd="1" destOrd="0" presId="urn:microsoft.com/office/officeart/2008/layout/LinedList"/>
    <dgm:cxn modelId="{0F735979-A398-4DC3-8F64-1928070CAFFE}" type="presParOf" srcId="{6B3D637D-D39E-4700-9EFB-960B232EB482}" destId="{1E1CF4A3-50EA-4F13-9776-298646463421}" srcOrd="14" destOrd="0" presId="urn:microsoft.com/office/officeart/2008/layout/LinedList"/>
    <dgm:cxn modelId="{A011D4CF-9249-4131-A6DA-5D2E293A0BD1}" type="presParOf" srcId="{6B3D637D-D39E-4700-9EFB-960B232EB482}" destId="{04D3DD4A-4974-41F4-9CE4-9D893BE7AD8D}" srcOrd="15" destOrd="0" presId="urn:microsoft.com/office/officeart/2008/layout/LinedList"/>
    <dgm:cxn modelId="{6AF4DD73-D68E-4818-B36E-752110E27FFF}" type="presParOf" srcId="{04D3DD4A-4974-41F4-9CE4-9D893BE7AD8D}" destId="{2EEE42F4-3B17-440C-82A8-820DA01C0C3B}" srcOrd="0" destOrd="0" presId="urn:microsoft.com/office/officeart/2008/layout/LinedList"/>
    <dgm:cxn modelId="{4DC04D45-1840-4D06-B8EE-E468158CBA51}" type="presParOf" srcId="{04D3DD4A-4974-41F4-9CE4-9D893BE7AD8D}" destId="{DA8CF65A-CF7B-424F-ABBE-658DDF6B7018}" srcOrd="1" destOrd="0" presId="urn:microsoft.com/office/officeart/2008/layout/LinedList"/>
    <dgm:cxn modelId="{428961E8-D5B4-456D-915C-CE51957C9694}" type="presParOf" srcId="{6B3D637D-D39E-4700-9EFB-960B232EB482}" destId="{1FDC94DE-9590-43B0-95E2-1070399C8C0E}" srcOrd="16" destOrd="0" presId="urn:microsoft.com/office/officeart/2008/layout/LinedList"/>
    <dgm:cxn modelId="{17DBF577-E5F2-4B7F-A1CB-96B9C720E6E8}" type="presParOf" srcId="{6B3D637D-D39E-4700-9EFB-960B232EB482}" destId="{70E4845F-45B8-436A-8905-98B3593441A1}" srcOrd="17" destOrd="0" presId="urn:microsoft.com/office/officeart/2008/layout/LinedList"/>
    <dgm:cxn modelId="{F9EC3020-2620-4602-9E6A-E3A80EF651B8}" type="presParOf" srcId="{70E4845F-45B8-436A-8905-98B3593441A1}" destId="{0E3ABFF0-FD14-4069-ADCA-A48F1164C22D}" srcOrd="0" destOrd="0" presId="urn:microsoft.com/office/officeart/2008/layout/LinedList"/>
    <dgm:cxn modelId="{C92E01FF-5082-41D1-A75D-9981184AF18B}" type="presParOf" srcId="{70E4845F-45B8-436A-8905-98B3593441A1}" destId="{98A45038-A34C-4AFA-A43E-DCC52F6F1EBE}"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E71DF6C2-2DC8-4D53-AA62-C84275C0B9A4}" type="doc">
      <dgm:prSet loTypeId="urn:microsoft.com/office/officeart/2005/8/layout/list1" loCatId="list" qsTypeId="urn:microsoft.com/office/officeart/2005/8/quickstyle/simple5" qsCatId="simple" csTypeId="urn:microsoft.com/office/officeart/2005/8/colors/colorful1" csCatId="colorful" phldr="1"/>
      <dgm:spPr/>
      <dgm:t>
        <a:bodyPr/>
        <a:lstStyle/>
        <a:p>
          <a:endParaRPr lang="en-US"/>
        </a:p>
      </dgm:t>
    </dgm:pt>
    <dgm:pt modelId="{B8074054-7B76-426F-84C2-5FBEFFDB66B0}">
      <dgm:prSet/>
      <dgm:spPr/>
      <dgm:t>
        <a:bodyPr/>
        <a:lstStyle/>
        <a:p>
          <a:pPr algn="ctr"/>
          <a:r>
            <a:rPr lang="es-AR" b="1" dirty="0"/>
            <a:t>1990-2022:                  57 </a:t>
          </a:r>
          <a:r>
            <a:rPr lang="es-AR" b="1" dirty="0" err="1"/>
            <a:t>ratifications</a:t>
          </a:r>
          <a:endParaRPr lang="en-US" b="1" dirty="0"/>
        </a:p>
      </dgm:t>
    </dgm:pt>
    <dgm:pt modelId="{45F14023-07EC-41F3-8B8A-9721C2A1CF83}" type="parTrans" cxnId="{58B15990-B728-4370-9BFE-BFF97E9DC587}">
      <dgm:prSet/>
      <dgm:spPr/>
      <dgm:t>
        <a:bodyPr/>
        <a:lstStyle/>
        <a:p>
          <a:endParaRPr lang="en-US"/>
        </a:p>
      </dgm:t>
    </dgm:pt>
    <dgm:pt modelId="{E4D06A7D-002E-464F-86C7-2D427CF7F392}" type="sibTrans" cxnId="{58B15990-B728-4370-9BFE-BFF97E9DC587}">
      <dgm:prSet/>
      <dgm:spPr/>
      <dgm:t>
        <a:bodyPr/>
        <a:lstStyle/>
        <a:p>
          <a:endParaRPr lang="en-US"/>
        </a:p>
      </dgm:t>
    </dgm:pt>
    <dgm:pt modelId="{5EAEFA1A-6368-4530-B875-D85AF83F22AA}">
      <dgm:prSet/>
      <dgm:spPr/>
      <dgm:t>
        <a:bodyPr/>
        <a:lstStyle/>
        <a:p>
          <a:pPr algn="ctr">
            <a:buNone/>
          </a:pPr>
          <a:r>
            <a:rPr lang="es-AR" b="1" dirty="0"/>
            <a:t>CRC, 1989-2022:</a:t>
          </a:r>
          <a:endParaRPr lang="en-US" b="1" dirty="0"/>
        </a:p>
      </dgm:t>
    </dgm:pt>
    <dgm:pt modelId="{E787E272-B69E-4349-96EB-C20C86221A3D}" type="parTrans" cxnId="{34C52EC5-81EB-46FB-B70A-FAD09296EEC3}">
      <dgm:prSet/>
      <dgm:spPr/>
      <dgm:t>
        <a:bodyPr/>
        <a:lstStyle/>
        <a:p>
          <a:endParaRPr lang="en-US"/>
        </a:p>
      </dgm:t>
    </dgm:pt>
    <dgm:pt modelId="{8F573725-E9A9-4BAF-9309-43F73151CE91}" type="sibTrans" cxnId="{34C52EC5-81EB-46FB-B70A-FAD09296EEC3}">
      <dgm:prSet/>
      <dgm:spPr/>
      <dgm:t>
        <a:bodyPr/>
        <a:lstStyle/>
        <a:p>
          <a:endParaRPr lang="en-US"/>
        </a:p>
      </dgm:t>
    </dgm:pt>
    <dgm:pt modelId="{F975ED8A-1C78-4EA7-84E5-D60B91F15E85}">
      <dgm:prSet/>
      <dgm:spPr/>
      <dgm:t>
        <a:bodyPr/>
        <a:lstStyle/>
        <a:p>
          <a:pPr algn="ctr"/>
          <a:r>
            <a:rPr lang="es-AR" b="1" dirty="0" err="1"/>
            <a:t>Ratification</a:t>
          </a:r>
          <a:r>
            <a:rPr lang="es-AR" b="1" dirty="0"/>
            <a:t> </a:t>
          </a:r>
          <a:r>
            <a:rPr lang="es-AR" b="1" dirty="0" err="1"/>
            <a:t>by</a:t>
          </a:r>
          <a:r>
            <a:rPr lang="es-AR" b="1" dirty="0"/>
            <a:t> </a:t>
          </a:r>
          <a:r>
            <a:rPr lang="es-AR" b="1" dirty="0" err="1"/>
            <a:t>region</a:t>
          </a:r>
          <a:endParaRPr lang="en-US" b="1" dirty="0"/>
        </a:p>
      </dgm:t>
    </dgm:pt>
    <dgm:pt modelId="{98B77625-60D2-4749-B26F-E5E2B678BDA3}" type="parTrans" cxnId="{37056F44-B9A0-4982-80A6-D6FBECCEBF72}">
      <dgm:prSet/>
      <dgm:spPr/>
      <dgm:t>
        <a:bodyPr/>
        <a:lstStyle/>
        <a:p>
          <a:endParaRPr lang="en-US"/>
        </a:p>
      </dgm:t>
    </dgm:pt>
    <dgm:pt modelId="{0138CB05-B33B-47E7-837C-3F6294436A0F}" type="sibTrans" cxnId="{37056F44-B9A0-4982-80A6-D6FBECCEBF72}">
      <dgm:prSet/>
      <dgm:spPr/>
      <dgm:t>
        <a:bodyPr/>
        <a:lstStyle/>
        <a:p>
          <a:endParaRPr lang="en-US"/>
        </a:p>
      </dgm:t>
    </dgm:pt>
    <dgm:pt modelId="{078B32B2-4685-4AA9-A7C5-5D271E2E9454}">
      <dgm:prSet/>
      <dgm:spPr/>
      <dgm:t>
        <a:bodyPr/>
        <a:lstStyle/>
        <a:p>
          <a:r>
            <a:rPr lang="es-AR" b="1" dirty="0" err="1"/>
            <a:t>Africa</a:t>
          </a:r>
          <a:r>
            <a:rPr lang="es-AR" b="1" dirty="0"/>
            <a:t>: 25</a:t>
          </a:r>
          <a:endParaRPr lang="en-US" b="1" dirty="0"/>
        </a:p>
      </dgm:t>
    </dgm:pt>
    <dgm:pt modelId="{1C77D5DF-F79D-47A8-928B-6F092916AC96}" type="parTrans" cxnId="{F04F3718-BDD2-49A9-AC5B-D3EF66C532F9}">
      <dgm:prSet/>
      <dgm:spPr/>
      <dgm:t>
        <a:bodyPr/>
        <a:lstStyle/>
        <a:p>
          <a:endParaRPr lang="en-US"/>
        </a:p>
      </dgm:t>
    </dgm:pt>
    <dgm:pt modelId="{21F690F9-3A43-4952-8C10-90152BF839F4}" type="sibTrans" cxnId="{F04F3718-BDD2-49A9-AC5B-D3EF66C532F9}">
      <dgm:prSet/>
      <dgm:spPr/>
      <dgm:t>
        <a:bodyPr/>
        <a:lstStyle/>
        <a:p>
          <a:endParaRPr lang="en-US"/>
        </a:p>
      </dgm:t>
    </dgm:pt>
    <dgm:pt modelId="{9CC911C2-4AA5-42F3-B366-6033E357635D}">
      <dgm:prSet/>
      <dgm:spPr/>
      <dgm:t>
        <a:bodyPr/>
        <a:lstStyle/>
        <a:p>
          <a:r>
            <a:rPr lang="es-AR" b="1" dirty="0"/>
            <a:t>Asia: 10</a:t>
          </a:r>
          <a:endParaRPr lang="en-US" b="1" dirty="0"/>
        </a:p>
      </dgm:t>
    </dgm:pt>
    <dgm:pt modelId="{5DC9566E-E68A-4105-93B9-C990B723591E}" type="parTrans" cxnId="{F8435D91-8348-4F38-95C9-C904FDBA2EB0}">
      <dgm:prSet/>
      <dgm:spPr/>
      <dgm:t>
        <a:bodyPr/>
        <a:lstStyle/>
        <a:p>
          <a:endParaRPr lang="en-US"/>
        </a:p>
      </dgm:t>
    </dgm:pt>
    <dgm:pt modelId="{CCD8F38A-489F-4EE8-98F7-F17EC6DC745E}" type="sibTrans" cxnId="{F8435D91-8348-4F38-95C9-C904FDBA2EB0}">
      <dgm:prSet/>
      <dgm:spPr/>
      <dgm:t>
        <a:bodyPr/>
        <a:lstStyle/>
        <a:p>
          <a:endParaRPr lang="en-US"/>
        </a:p>
      </dgm:t>
    </dgm:pt>
    <dgm:pt modelId="{78165EA6-0C3A-4B0E-8A34-56171524859A}">
      <dgm:prSet/>
      <dgm:spPr/>
      <dgm:t>
        <a:bodyPr/>
        <a:lstStyle/>
        <a:p>
          <a:r>
            <a:rPr lang="es-AR" b="1" dirty="0" err="1"/>
            <a:t>Americas</a:t>
          </a:r>
          <a:r>
            <a:rPr lang="es-AR" b="1" dirty="0"/>
            <a:t>: 18 </a:t>
          </a:r>
          <a:endParaRPr lang="en-US" b="1" dirty="0"/>
        </a:p>
      </dgm:t>
    </dgm:pt>
    <dgm:pt modelId="{9AF074BB-955F-4E81-8D28-B11C94307423}" type="parTrans" cxnId="{438CBE25-28B3-41CD-BC9D-F3F7A461C3C4}">
      <dgm:prSet/>
      <dgm:spPr/>
      <dgm:t>
        <a:bodyPr/>
        <a:lstStyle/>
        <a:p>
          <a:endParaRPr lang="en-US"/>
        </a:p>
      </dgm:t>
    </dgm:pt>
    <dgm:pt modelId="{6B9CB495-0A46-4606-B0A9-91F2784FA3F3}" type="sibTrans" cxnId="{438CBE25-28B3-41CD-BC9D-F3F7A461C3C4}">
      <dgm:prSet/>
      <dgm:spPr/>
      <dgm:t>
        <a:bodyPr/>
        <a:lstStyle/>
        <a:p>
          <a:endParaRPr lang="en-US"/>
        </a:p>
      </dgm:t>
    </dgm:pt>
    <dgm:pt modelId="{0BD6271C-6112-46D2-84E4-ED859F11EEA5}">
      <dgm:prSet/>
      <dgm:spPr/>
      <dgm:t>
        <a:bodyPr/>
        <a:lstStyle/>
        <a:p>
          <a:r>
            <a:rPr lang="es-AR" b="1" dirty="0"/>
            <a:t>Europe:3</a:t>
          </a:r>
          <a:endParaRPr lang="en-US" b="1" dirty="0"/>
        </a:p>
      </dgm:t>
    </dgm:pt>
    <dgm:pt modelId="{8D5D779F-7388-41E3-A504-C150C415DDC3}" type="parTrans" cxnId="{0510DF10-546F-4546-BC1B-E53B8815EE99}">
      <dgm:prSet/>
      <dgm:spPr/>
      <dgm:t>
        <a:bodyPr/>
        <a:lstStyle/>
        <a:p>
          <a:endParaRPr lang="en-US"/>
        </a:p>
      </dgm:t>
    </dgm:pt>
    <dgm:pt modelId="{293B0163-4D33-4EEC-83C6-30FDF67D60DC}" type="sibTrans" cxnId="{0510DF10-546F-4546-BC1B-E53B8815EE99}">
      <dgm:prSet/>
      <dgm:spPr/>
      <dgm:t>
        <a:bodyPr/>
        <a:lstStyle/>
        <a:p>
          <a:endParaRPr lang="en-US"/>
        </a:p>
      </dgm:t>
    </dgm:pt>
    <dgm:pt modelId="{58E12BC1-C129-4EAC-AF75-73479E7BDD21}">
      <dgm:prSet/>
      <dgm:spPr/>
      <dgm:t>
        <a:bodyPr/>
        <a:lstStyle/>
        <a:p>
          <a:r>
            <a:rPr lang="es-AR" b="1" dirty="0" err="1"/>
            <a:t>Oceania</a:t>
          </a:r>
          <a:r>
            <a:rPr lang="es-AR" b="1" dirty="0"/>
            <a:t>: 1</a:t>
          </a:r>
          <a:endParaRPr lang="en-US" b="1" dirty="0"/>
        </a:p>
      </dgm:t>
    </dgm:pt>
    <dgm:pt modelId="{8E689D5C-17A4-46C8-BB10-A7781A8F842B}" type="parTrans" cxnId="{B537FAE2-2BB6-4C1D-A8E5-B9058EF05DAB}">
      <dgm:prSet/>
      <dgm:spPr/>
      <dgm:t>
        <a:bodyPr/>
        <a:lstStyle/>
        <a:p>
          <a:endParaRPr lang="en-US"/>
        </a:p>
      </dgm:t>
    </dgm:pt>
    <dgm:pt modelId="{FC9EE30C-EE8C-498E-A427-C6E460106A0F}" type="sibTrans" cxnId="{B537FAE2-2BB6-4C1D-A8E5-B9058EF05DAB}">
      <dgm:prSet/>
      <dgm:spPr/>
      <dgm:t>
        <a:bodyPr/>
        <a:lstStyle/>
        <a:p>
          <a:endParaRPr lang="en-US"/>
        </a:p>
      </dgm:t>
    </dgm:pt>
    <dgm:pt modelId="{D4D872EF-76AC-4B54-9C46-F37D701F1138}">
      <dgm:prSet/>
      <dgm:spPr/>
      <dgm:t>
        <a:bodyPr/>
        <a:lstStyle/>
        <a:p>
          <a:pPr algn="ctr">
            <a:buNone/>
          </a:pPr>
          <a:r>
            <a:rPr lang="es-AR" b="1" dirty="0"/>
            <a:t>196 </a:t>
          </a:r>
          <a:r>
            <a:rPr lang="es-AR" b="1" dirty="0" err="1"/>
            <a:t>ratifications</a:t>
          </a:r>
          <a:endParaRPr lang="en-US" b="1" dirty="0"/>
        </a:p>
      </dgm:t>
    </dgm:pt>
    <dgm:pt modelId="{B5F9518E-3520-47C5-A1DB-4E1669E138AC}" type="parTrans" cxnId="{081BF2FF-9840-4045-9FD8-DA1F9DBFAEDC}">
      <dgm:prSet/>
      <dgm:spPr/>
    </dgm:pt>
    <dgm:pt modelId="{A314C6AF-3FEF-4E90-8F2F-25D143375FC6}" type="sibTrans" cxnId="{081BF2FF-9840-4045-9FD8-DA1F9DBFAEDC}">
      <dgm:prSet/>
      <dgm:spPr/>
    </dgm:pt>
    <dgm:pt modelId="{D592CA55-165B-499A-A014-BBDF61628F6E}" type="pres">
      <dgm:prSet presAssocID="{E71DF6C2-2DC8-4D53-AA62-C84275C0B9A4}" presName="linear" presStyleCnt="0">
        <dgm:presLayoutVars>
          <dgm:dir/>
          <dgm:animLvl val="lvl"/>
          <dgm:resizeHandles val="exact"/>
        </dgm:presLayoutVars>
      </dgm:prSet>
      <dgm:spPr/>
    </dgm:pt>
    <dgm:pt modelId="{F756F882-0198-489C-91F8-4E2590B5F6B3}" type="pres">
      <dgm:prSet presAssocID="{B8074054-7B76-426F-84C2-5FBEFFDB66B0}" presName="parentLin" presStyleCnt="0"/>
      <dgm:spPr/>
    </dgm:pt>
    <dgm:pt modelId="{4DC95319-A859-4E9C-8503-44956B7D55DD}" type="pres">
      <dgm:prSet presAssocID="{B8074054-7B76-426F-84C2-5FBEFFDB66B0}" presName="parentLeftMargin" presStyleLbl="node1" presStyleIdx="0" presStyleCnt="2"/>
      <dgm:spPr/>
    </dgm:pt>
    <dgm:pt modelId="{38A76903-B985-401C-A601-2B342E59EF0B}" type="pres">
      <dgm:prSet presAssocID="{B8074054-7B76-426F-84C2-5FBEFFDB66B0}" presName="parentText" presStyleLbl="node1" presStyleIdx="0" presStyleCnt="2">
        <dgm:presLayoutVars>
          <dgm:chMax val="0"/>
          <dgm:bulletEnabled val="1"/>
        </dgm:presLayoutVars>
      </dgm:prSet>
      <dgm:spPr/>
    </dgm:pt>
    <dgm:pt modelId="{41E77DC7-8740-4359-A977-9F5E5D2A5FE2}" type="pres">
      <dgm:prSet presAssocID="{B8074054-7B76-426F-84C2-5FBEFFDB66B0}" presName="negativeSpace" presStyleCnt="0"/>
      <dgm:spPr/>
    </dgm:pt>
    <dgm:pt modelId="{620F077D-9056-495A-9ABC-9812DE1AC5D3}" type="pres">
      <dgm:prSet presAssocID="{B8074054-7B76-426F-84C2-5FBEFFDB66B0}" presName="childText" presStyleLbl="conFgAcc1" presStyleIdx="0" presStyleCnt="2">
        <dgm:presLayoutVars>
          <dgm:bulletEnabled val="1"/>
        </dgm:presLayoutVars>
      </dgm:prSet>
      <dgm:spPr/>
    </dgm:pt>
    <dgm:pt modelId="{D38FFC67-683D-4231-927D-B691D0A1FC82}" type="pres">
      <dgm:prSet presAssocID="{E4D06A7D-002E-464F-86C7-2D427CF7F392}" presName="spaceBetweenRectangles" presStyleCnt="0"/>
      <dgm:spPr/>
    </dgm:pt>
    <dgm:pt modelId="{39DC0142-37E3-40EA-9F2E-D7E4E092DDB5}" type="pres">
      <dgm:prSet presAssocID="{F975ED8A-1C78-4EA7-84E5-D60B91F15E85}" presName="parentLin" presStyleCnt="0"/>
      <dgm:spPr/>
    </dgm:pt>
    <dgm:pt modelId="{8EF8DE67-5529-4287-A337-D3416F66A2AA}" type="pres">
      <dgm:prSet presAssocID="{F975ED8A-1C78-4EA7-84E5-D60B91F15E85}" presName="parentLeftMargin" presStyleLbl="node1" presStyleIdx="0" presStyleCnt="2"/>
      <dgm:spPr/>
    </dgm:pt>
    <dgm:pt modelId="{089EE986-D4A6-48DB-9FD5-0B5F2F69D15B}" type="pres">
      <dgm:prSet presAssocID="{F975ED8A-1C78-4EA7-84E5-D60B91F15E85}" presName="parentText" presStyleLbl="node1" presStyleIdx="1" presStyleCnt="2">
        <dgm:presLayoutVars>
          <dgm:chMax val="0"/>
          <dgm:bulletEnabled val="1"/>
        </dgm:presLayoutVars>
      </dgm:prSet>
      <dgm:spPr/>
    </dgm:pt>
    <dgm:pt modelId="{7C3371CC-8D79-4ADE-8714-0A17189D6468}" type="pres">
      <dgm:prSet presAssocID="{F975ED8A-1C78-4EA7-84E5-D60B91F15E85}" presName="negativeSpace" presStyleCnt="0"/>
      <dgm:spPr/>
    </dgm:pt>
    <dgm:pt modelId="{9F15C9EA-778E-410E-9231-18EDD60C50B2}" type="pres">
      <dgm:prSet presAssocID="{F975ED8A-1C78-4EA7-84E5-D60B91F15E85}" presName="childText" presStyleLbl="conFgAcc1" presStyleIdx="1" presStyleCnt="2">
        <dgm:presLayoutVars>
          <dgm:bulletEnabled val="1"/>
        </dgm:presLayoutVars>
      </dgm:prSet>
      <dgm:spPr/>
    </dgm:pt>
  </dgm:ptLst>
  <dgm:cxnLst>
    <dgm:cxn modelId="{80846F0C-411B-40C5-B40B-816C100C161D}" type="presOf" srcId="{078B32B2-4685-4AA9-A7C5-5D271E2E9454}" destId="{9F15C9EA-778E-410E-9231-18EDD60C50B2}" srcOrd="0" destOrd="0" presId="urn:microsoft.com/office/officeart/2005/8/layout/list1"/>
    <dgm:cxn modelId="{0510DF10-546F-4546-BC1B-E53B8815EE99}" srcId="{F975ED8A-1C78-4EA7-84E5-D60B91F15E85}" destId="{0BD6271C-6112-46D2-84E4-ED859F11EEA5}" srcOrd="3" destOrd="0" parTransId="{8D5D779F-7388-41E3-A504-C150C415DDC3}" sibTransId="{293B0163-4D33-4EEC-83C6-30FDF67D60DC}"/>
    <dgm:cxn modelId="{F04F3718-BDD2-49A9-AC5B-D3EF66C532F9}" srcId="{F975ED8A-1C78-4EA7-84E5-D60B91F15E85}" destId="{078B32B2-4685-4AA9-A7C5-5D271E2E9454}" srcOrd="0" destOrd="0" parTransId="{1C77D5DF-F79D-47A8-928B-6F092916AC96}" sibTransId="{21F690F9-3A43-4952-8C10-90152BF839F4}"/>
    <dgm:cxn modelId="{438CBE25-28B3-41CD-BC9D-F3F7A461C3C4}" srcId="{F975ED8A-1C78-4EA7-84E5-D60B91F15E85}" destId="{78165EA6-0C3A-4B0E-8A34-56171524859A}" srcOrd="2" destOrd="0" parTransId="{9AF074BB-955F-4E81-8D28-B11C94307423}" sibTransId="{6B9CB495-0A46-4606-B0A9-91F2784FA3F3}"/>
    <dgm:cxn modelId="{35EDA634-C93D-4E57-9E33-C58A90AAD659}" type="presOf" srcId="{B8074054-7B76-426F-84C2-5FBEFFDB66B0}" destId="{4DC95319-A859-4E9C-8503-44956B7D55DD}" srcOrd="0" destOrd="0" presId="urn:microsoft.com/office/officeart/2005/8/layout/list1"/>
    <dgm:cxn modelId="{37056F44-B9A0-4982-80A6-D6FBECCEBF72}" srcId="{E71DF6C2-2DC8-4D53-AA62-C84275C0B9A4}" destId="{F975ED8A-1C78-4EA7-84E5-D60B91F15E85}" srcOrd="1" destOrd="0" parTransId="{98B77625-60D2-4749-B26F-E5E2B678BDA3}" sibTransId="{0138CB05-B33B-47E7-837C-3F6294436A0F}"/>
    <dgm:cxn modelId="{81A9D25E-9026-43FC-ADCC-A7626CB26C36}" type="presOf" srcId="{78165EA6-0C3A-4B0E-8A34-56171524859A}" destId="{9F15C9EA-778E-410E-9231-18EDD60C50B2}" srcOrd="0" destOrd="2" presId="urn:microsoft.com/office/officeart/2005/8/layout/list1"/>
    <dgm:cxn modelId="{A1783B68-050F-4F09-9465-FEAA8C4ABCB9}" type="presOf" srcId="{F975ED8A-1C78-4EA7-84E5-D60B91F15E85}" destId="{089EE986-D4A6-48DB-9FD5-0B5F2F69D15B}" srcOrd="1" destOrd="0" presId="urn:microsoft.com/office/officeart/2005/8/layout/list1"/>
    <dgm:cxn modelId="{5EFA9E6F-58C8-450E-ACBC-FBE086618E89}" type="presOf" srcId="{0BD6271C-6112-46D2-84E4-ED859F11EEA5}" destId="{9F15C9EA-778E-410E-9231-18EDD60C50B2}" srcOrd="0" destOrd="3" presId="urn:microsoft.com/office/officeart/2005/8/layout/list1"/>
    <dgm:cxn modelId="{58B15990-B728-4370-9BFE-BFF97E9DC587}" srcId="{E71DF6C2-2DC8-4D53-AA62-C84275C0B9A4}" destId="{B8074054-7B76-426F-84C2-5FBEFFDB66B0}" srcOrd="0" destOrd="0" parTransId="{45F14023-07EC-41F3-8B8A-9721C2A1CF83}" sibTransId="{E4D06A7D-002E-464F-86C7-2D427CF7F392}"/>
    <dgm:cxn modelId="{F8435D91-8348-4F38-95C9-C904FDBA2EB0}" srcId="{F975ED8A-1C78-4EA7-84E5-D60B91F15E85}" destId="{9CC911C2-4AA5-42F3-B366-6033E357635D}" srcOrd="1" destOrd="0" parTransId="{5DC9566E-E68A-4105-93B9-C990B723591E}" sibTransId="{CCD8F38A-489F-4EE8-98F7-F17EC6DC745E}"/>
    <dgm:cxn modelId="{58EDA995-4D76-49CF-99A2-A128973D29BE}" type="presOf" srcId="{B8074054-7B76-426F-84C2-5FBEFFDB66B0}" destId="{38A76903-B985-401C-A601-2B342E59EF0B}" srcOrd="1" destOrd="0" presId="urn:microsoft.com/office/officeart/2005/8/layout/list1"/>
    <dgm:cxn modelId="{E0C6C29A-7C8E-4314-B1FF-32CD63DAA17B}" type="presOf" srcId="{D4D872EF-76AC-4B54-9C46-F37D701F1138}" destId="{620F077D-9056-495A-9ABC-9812DE1AC5D3}" srcOrd="0" destOrd="1" presId="urn:microsoft.com/office/officeart/2005/8/layout/list1"/>
    <dgm:cxn modelId="{DF5F20A7-F265-4F63-BB4E-ADEF567D6520}" type="presOf" srcId="{E71DF6C2-2DC8-4D53-AA62-C84275C0B9A4}" destId="{D592CA55-165B-499A-A014-BBDF61628F6E}" srcOrd="0" destOrd="0" presId="urn:microsoft.com/office/officeart/2005/8/layout/list1"/>
    <dgm:cxn modelId="{462638B8-A974-4762-92F1-6D694B70F962}" type="presOf" srcId="{58E12BC1-C129-4EAC-AF75-73479E7BDD21}" destId="{9F15C9EA-778E-410E-9231-18EDD60C50B2}" srcOrd="0" destOrd="4" presId="urn:microsoft.com/office/officeart/2005/8/layout/list1"/>
    <dgm:cxn modelId="{34C52EC5-81EB-46FB-B70A-FAD09296EEC3}" srcId="{B8074054-7B76-426F-84C2-5FBEFFDB66B0}" destId="{5EAEFA1A-6368-4530-B875-D85AF83F22AA}" srcOrd="0" destOrd="0" parTransId="{E787E272-B69E-4349-96EB-C20C86221A3D}" sibTransId="{8F573725-E9A9-4BAF-9309-43F73151CE91}"/>
    <dgm:cxn modelId="{E52DF6CB-B2D3-410B-95BF-B3F9AD4B05C8}" type="presOf" srcId="{5EAEFA1A-6368-4530-B875-D85AF83F22AA}" destId="{620F077D-9056-495A-9ABC-9812DE1AC5D3}" srcOrd="0" destOrd="0" presId="urn:microsoft.com/office/officeart/2005/8/layout/list1"/>
    <dgm:cxn modelId="{C3CDBBDF-345C-4095-A643-CBEFDE8785F4}" type="presOf" srcId="{F975ED8A-1C78-4EA7-84E5-D60B91F15E85}" destId="{8EF8DE67-5529-4287-A337-D3416F66A2AA}" srcOrd="0" destOrd="0" presId="urn:microsoft.com/office/officeart/2005/8/layout/list1"/>
    <dgm:cxn modelId="{B537FAE2-2BB6-4C1D-A8E5-B9058EF05DAB}" srcId="{F975ED8A-1C78-4EA7-84E5-D60B91F15E85}" destId="{58E12BC1-C129-4EAC-AF75-73479E7BDD21}" srcOrd="4" destOrd="0" parTransId="{8E689D5C-17A4-46C8-BB10-A7781A8F842B}" sibTransId="{FC9EE30C-EE8C-498E-A427-C6E460106A0F}"/>
    <dgm:cxn modelId="{6A9D6FEB-A973-4BCD-BE8A-887102023458}" type="presOf" srcId="{9CC911C2-4AA5-42F3-B366-6033E357635D}" destId="{9F15C9EA-778E-410E-9231-18EDD60C50B2}" srcOrd="0" destOrd="1" presId="urn:microsoft.com/office/officeart/2005/8/layout/list1"/>
    <dgm:cxn modelId="{081BF2FF-9840-4045-9FD8-DA1F9DBFAEDC}" srcId="{B8074054-7B76-426F-84C2-5FBEFFDB66B0}" destId="{D4D872EF-76AC-4B54-9C46-F37D701F1138}" srcOrd="1" destOrd="0" parTransId="{B5F9518E-3520-47C5-A1DB-4E1669E138AC}" sibTransId="{A314C6AF-3FEF-4E90-8F2F-25D143375FC6}"/>
    <dgm:cxn modelId="{92AFF199-BA0F-4A08-9DD2-4AC7760EF4FE}" type="presParOf" srcId="{D592CA55-165B-499A-A014-BBDF61628F6E}" destId="{F756F882-0198-489C-91F8-4E2590B5F6B3}" srcOrd="0" destOrd="0" presId="urn:microsoft.com/office/officeart/2005/8/layout/list1"/>
    <dgm:cxn modelId="{CF8B9D5F-9704-4DD9-89BC-AFFA9ECBA760}" type="presParOf" srcId="{F756F882-0198-489C-91F8-4E2590B5F6B3}" destId="{4DC95319-A859-4E9C-8503-44956B7D55DD}" srcOrd="0" destOrd="0" presId="urn:microsoft.com/office/officeart/2005/8/layout/list1"/>
    <dgm:cxn modelId="{FBF81E27-256F-43F9-BC6C-B7E72E8A9E92}" type="presParOf" srcId="{F756F882-0198-489C-91F8-4E2590B5F6B3}" destId="{38A76903-B985-401C-A601-2B342E59EF0B}" srcOrd="1" destOrd="0" presId="urn:microsoft.com/office/officeart/2005/8/layout/list1"/>
    <dgm:cxn modelId="{0D37D540-CF79-4C1C-BC32-7079F87B11AF}" type="presParOf" srcId="{D592CA55-165B-499A-A014-BBDF61628F6E}" destId="{41E77DC7-8740-4359-A977-9F5E5D2A5FE2}" srcOrd="1" destOrd="0" presId="urn:microsoft.com/office/officeart/2005/8/layout/list1"/>
    <dgm:cxn modelId="{B09FA77E-6F58-4B5A-A0CA-969326BA0078}" type="presParOf" srcId="{D592CA55-165B-499A-A014-BBDF61628F6E}" destId="{620F077D-9056-495A-9ABC-9812DE1AC5D3}" srcOrd="2" destOrd="0" presId="urn:microsoft.com/office/officeart/2005/8/layout/list1"/>
    <dgm:cxn modelId="{99351151-E33A-4FF7-83BB-B56F333368D6}" type="presParOf" srcId="{D592CA55-165B-499A-A014-BBDF61628F6E}" destId="{D38FFC67-683D-4231-927D-B691D0A1FC82}" srcOrd="3" destOrd="0" presId="urn:microsoft.com/office/officeart/2005/8/layout/list1"/>
    <dgm:cxn modelId="{D08DCB4B-E96D-439F-A75E-D626EA1FE5B5}" type="presParOf" srcId="{D592CA55-165B-499A-A014-BBDF61628F6E}" destId="{39DC0142-37E3-40EA-9F2E-D7E4E092DDB5}" srcOrd="4" destOrd="0" presId="urn:microsoft.com/office/officeart/2005/8/layout/list1"/>
    <dgm:cxn modelId="{0C4FE63A-6C7E-4204-B24E-7E407DF6EB91}" type="presParOf" srcId="{39DC0142-37E3-40EA-9F2E-D7E4E092DDB5}" destId="{8EF8DE67-5529-4287-A337-D3416F66A2AA}" srcOrd="0" destOrd="0" presId="urn:microsoft.com/office/officeart/2005/8/layout/list1"/>
    <dgm:cxn modelId="{CD145A5A-6398-4729-9026-2323B85B4F46}" type="presParOf" srcId="{39DC0142-37E3-40EA-9F2E-D7E4E092DDB5}" destId="{089EE986-D4A6-48DB-9FD5-0B5F2F69D15B}" srcOrd="1" destOrd="0" presId="urn:microsoft.com/office/officeart/2005/8/layout/list1"/>
    <dgm:cxn modelId="{0AC585F8-2283-4B2D-B256-69920A623D1A}" type="presParOf" srcId="{D592CA55-165B-499A-A014-BBDF61628F6E}" destId="{7C3371CC-8D79-4ADE-8714-0A17189D6468}" srcOrd="5" destOrd="0" presId="urn:microsoft.com/office/officeart/2005/8/layout/list1"/>
    <dgm:cxn modelId="{E5375697-3ECD-47A2-8D36-0346F3BC9ABC}" type="presParOf" srcId="{D592CA55-165B-499A-A014-BBDF61628F6E}" destId="{9F15C9EA-778E-410E-9231-18EDD60C50B2}" srcOrd="6" destOrd="0" presId="urn:microsoft.com/office/officeart/2005/8/layout/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42C99E3D-CD70-4991-84B5-7AC3DC6DA035}" type="doc">
      <dgm:prSet loTypeId="urn:microsoft.com/office/officeart/2005/8/layout/default" loCatId="list" qsTypeId="urn:microsoft.com/office/officeart/2005/8/quickstyle/simple5" qsCatId="simple" csTypeId="urn:microsoft.com/office/officeart/2005/8/colors/colorful5" csCatId="colorful" phldr="1"/>
      <dgm:spPr/>
      <dgm:t>
        <a:bodyPr/>
        <a:lstStyle/>
        <a:p>
          <a:endParaRPr lang="en-US"/>
        </a:p>
      </dgm:t>
    </dgm:pt>
    <dgm:pt modelId="{9C4975B1-BE96-4688-8CE0-6126F10096D2}">
      <dgm:prSet/>
      <dgm:spPr/>
      <dgm:t>
        <a:bodyPr/>
        <a:lstStyle/>
        <a:p>
          <a:r>
            <a:rPr lang="en-US" b="1" dirty="0" err="1"/>
            <a:t>Importnace</a:t>
          </a:r>
          <a:r>
            <a:rPr lang="en-US" b="1" dirty="0"/>
            <a:t> and extent of migration, which involves millions of people and affects a large number of States</a:t>
          </a:r>
          <a:endParaRPr lang="en-US" dirty="0"/>
        </a:p>
      </dgm:t>
    </dgm:pt>
    <dgm:pt modelId="{54BCC921-6A7A-4177-9C62-6DA59A84FA0C}" type="parTrans" cxnId="{EF6A09D0-1018-480E-8BD1-BF39941B9CB4}">
      <dgm:prSet/>
      <dgm:spPr/>
      <dgm:t>
        <a:bodyPr/>
        <a:lstStyle/>
        <a:p>
          <a:endParaRPr lang="en-US"/>
        </a:p>
      </dgm:t>
    </dgm:pt>
    <dgm:pt modelId="{6DC1CF51-1A5E-42E5-AF07-C1D5A948F54D}" type="sibTrans" cxnId="{EF6A09D0-1018-480E-8BD1-BF39941B9CB4}">
      <dgm:prSet/>
      <dgm:spPr/>
      <dgm:t>
        <a:bodyPr/>
        <a:lstStyle/>
        <a:p>
          <a:endParaRPr lang="en-US"/>
        </a:p>
      </dgm:t>
    </dgm:pt>
    <dgm:pt modelId="{8BAC3A0E-F8E6-48CE-8F73-D4823BDA27A3}">
      <dgm:prSet/>
      <dgm:spPr/>
      <dgm:t>
        <a:bodyPr/>
        <a:lstStyle/>
        <a:p>
          <a:r>
            <a:rPr lang="en-US" b="1" dirty="0"/>
            <a:t>Desiring to establish norms which may contribute to the harmonization of the attitudes of States, accepting basic principles on the treatment of migrants</a:t>
          </a:r>
          <a:endParaRPr lang="en-US" dirty="0"/>
        </a:p>
      </dgm:t>
    </dgm:pt>
    <dgm:pt modelId="{089701A6-78F5-4C50-AA2F-914731C409F6}" type="parTrans" cxnId="{6A0FFED0-1ACE-4521-82F6-86BB74DEC5B7}">
      <dgm:prSet/>
      <dgm:spPr/>
      <dgm:t>
        <a:bodyPr/>
        <a:lstStyle/>
        <a:p>
          <a:endParaRPr lang="en-US"/>
        </a:p>
      </dgm:t>
    </dgm:pt>
    <dgm:pt modelId="{C6DB6E46-868E-4232-AE94-964EA61BD716}" type="sibTrans" cxnId="{6A0FFED0-1ACE-4521-82F6-86BB74DEC5B7}">
      <dgm:prSet/>
      <dgm:spPr/>
      <dgm:t>
        <a:bodyPr/>
        <a:lstStyle/>
        <a:p>
          <a:endParaRPr lang="en-US"/>
        </a:p>
      </dgm:t>
    </dgm:pt>
    <dgm:pt modelId="{C16401FA-1E0C-407F-8AF4-B56FD781E214}">
      <dgm:prSet/>
      <dgm:spPr/>
      <dgm:t>
        <a:bodyPr/>
        <a:lstStyle/>
        <a:p>
          <a:r>
            <a:rPr lang="en-US" b="1" dirty="0"/>
            <a:t>Situation of vulnerability in which migrants and their families frequently-find themselves</a:t>
          </a:r>
          <a:endParaRPr lang="en-US" dirty="0"/>
        </a:p>
      </dgm:t>
    </dgm:pt>
    <dgm:pt modelId="{4AF5CE14-BCDB-45B5-8CF9-177D417CCE8A}" type="parTrans" cxnId="{235FDC3A-4B61-4B3C-814D-0CE93C08141D}">
      <dgm:prSet/>
      <dgm:spPr/>
      <dgm:t>
        <a:bodyPr/>
        <a:lstStyle/>
        <a:p>
          <a:endParaRPr lang="en-US"/>
        </a:p>
      </dgm:t>
    </dgm:pt>
    <dgm:pt modelId="{047A6EDD-D6F1-4436-B35F-C73D783C0E35}" type="sibTrans" cxnId="{235FDC3A-4B61-4B3C-814D-0CE93C08141D}">
      <dgm:prSet/>
      <dgm:spPr/>
      <dgm:t>
        <a:bodyPr/>
        <a:lstStyle/>
        <a:p>
          <a:endParaRPr lang="en-US"/>
        </a:p>
      </dgm:t>
    </dgm:pt>
    <dgm:pt modelId="{2BF2671C-C3B3-4C90-9D05-A27DE6816B8F}">
      <dgm:prSet/>
      <dgm:spPr/>
      <dgm:t>
        <a:bodyPr/>
        <a:lstStyle/>
        <a:p>
          <a:r>
            <a:rPr lang="en-US" b="1" dirty="0"/>
            <a:t>Convinced that the rights of migrants have not been sufficiently recognized everywhere and require appropriate international protection</a:t>
          </a:r>
          <a:endParaRPr lang="en-US" dirty="0"/>
        </a:p>
      </dgm:t>
    </dgm:pt>
    <dgm:pt modelId="{42C89F07-5654-47B3-A333-D8694D21D040}" type="parTrans" cxnId="{2CC3A12D-A5E9-424E-9564-CD2590F09DB4}">
      <dgm:prSet/>
      <dgm:spPr/>
      <dgm:t>
        <a:bodyPr/>
        <a:lstStyle/>
        <a:p>
          <a:endParaRPr lang="en-US"/>
        </a:p>
      </dgm:t>
    </dgm:pt>
    <dgm:pt modelId="{8B3BBF6C-56F9-431D-A7E4-C62A2FA6A27B}" type="sibTrans" cxnId="{2CC3A12D-A5E9-424E-9564-CD2590F09DB4}">
      <dgm:prSet/>
      <dgm:spPr/>
      <dgm:t>
        <a:bodyPr/>
        <a:lstStyle/>
        <a:p>
          <a:endParaRPr lang="en-US"/>
        </a:p>
      </dgm:t>
    </dgm:pt>
    <dgm:pt modelId="{4FA1A4F2-8C55-48BA-B18B-428699A35937}">
      <dgm:prSet/>
      <dgm:spPr/>
      <dgm:t>
        <a:bodyPr/>
        <a:lstStyle/>
        <a:p>
          <a:r>
            <a:rPr lang="en-US" b="1" dirty="0"/>
            <a:t>Human problems involved in migration are even more serious in the case of irregular migration. Appropriate action should be encouraged to protecting their fundamental human rights</a:t>
          </a:r>
          <a:endParaRPr lang="en-US" dirty="0"/>
        </a:p>
      </dgm:t>
    </dgm:pt>
    <dgm:pt modelId="{13FDB276-F6E6-4098-9374-25708ED8D9E6}" type="parTrans" cxnId="{4A001753-9BB1-4F16-902F-25BF84ADB811}">
      <dgm:prSet/>
      <dgm:spPr/>
      <dgm:t>
        <a:bodyPr/>
        <a:lstStyle/>
        <a:p>
          <a:endParaRPr lang="en-US"/>
        </a:p>
      </dgm:t>
    </dgm:pt>
    <dgm:pt modelId="{5866EF86-27ED-4C41-A487-5CF1B6530CCD}" type="sibTrans" cxnId="{4A001753-9BB1-4F16-902F-25BF84ADB811}">
      <dgm:prSet/>
      <dgm:spPr/>
      <dgm:t>
        <a:bodyPr/>
        <a:lstStyle/>
        <a:p>
          <a:endParaRPr lang="en-US"/>
        </a:p>
      </dgm:t>
    </dgm:pt>
    <dgm:pt modelId="{8A199809-E367-494B-AB64-9E7C90429FF9}">
      <dgm:prSet/>
      <dgm:spPr/>
      <dgm:t>
        <a:bodyPr/>
        <a:lstStyle/>
        <a:p>
          <a:r>
            <a:rPr lang="en-US" b="1" dirty="0"/>
            <a:t>Workers who are non-documented or in an irregular situation are frequently employed under less </a:t>
          </a:r>
          <a:r>
            <a:rPr lang="en-US" b="1" dirty="0" err="1"/>
            <a:t>favourable</a:t>
          </a:r>
          <a:r>
            <a:rPr lang="en-US" b="1" dirty="0"/>
            <a:t> conditions</a:t>
          </a:r>
          <a:endParaRPr lang="en-US" dirty="0"/>
        </a:p>
      </dgm:t>
    </dgm:pt>
    <dgm:pt modelId="{218D7FD0-982C-4264-AB83-9D43F1DB44A4}" type="parTrans" cxnId="{C40805C0-14E7-4C12-884E-5A93B37CB462}">
      <dgm:prSet/>
      <dgm:spPr/>
      <dgm:t>
        <a:bodyPr/>
        <a:lstStyle/>
        <a:p>
          <a:endParaRPr lang="en-US"/>
        </a:p>
      </dgm:t>
    </dgm:pt>
    <dgm:pt modelId="{738B51F2-9671-4435-B335-560A7FB43229}" type="sibTrans" cxnId="{C40805C0-14E7-4C12-884E-5A93B37CB462}">
      <dgm:prSet/>
      <dgm:spPr/>
      <dgm:t>
        <a:bodyPr/>
        <a:lstStyle/>
        <a:p>
          <a:endParaRPr lang="en-US"/>
        </a:p>
      </dgm:t>
    </dgm:pt>
    <dgm:pt modelId="{C37BA4F4-8A4C-4341-BD52-CA26C223D80D}">
      <dgm:prSet/>
      <dgm:spPr/>
      <dgm:t>
        <a:bodyPr/>
        <a:lstStyle/>
        <a:p>
          <a:r>
            <a:rPr lang="en-US" b="1" dirty="0"/>
            <a:t>Granting rights to </a:t>
          </a:r>
          <a:r>
            <a:rPr lang="en-US" b="1" dirty="0" err="1"/>
            <a:t>migrans</a:t>
          </a:r>
          <a:r>
            <a:rPr lang="en-US" b="1" dirty="0"/>
            <a:t> and their families will encourage all migrants and employers to respect and comply with the laws and procedures</a:t>
          </a:r>
          <a:endParaRPr lang="en-US" dirty="0"/>
        </a:p>
      </dgm:t>
    </dgm:pt>
    <dgm:pt modelId="{82E4DC4C-DF5C-4925-9A48-7AEB107F7A84}" type="parTrans" cxnId="{DC7EF86E-58A6-4F07-8FA7-6D1D97B37A9C}">
      <dgm:prSet/>
      <dgm:spPr/>
      <dgm:t>
        <a:bodyPr/>
        <a:lstStyle/>
        <a:p>
          <a:endParaRPr lang="en-US"/>
        </a:p>
      </dgm:t>
    </dgm:pt>
    <dgm:pt modelId="{3501E707-6954-4443-93F2-3851B28C559C}" type="sibTrans" cxnId="{DC7EF86E-58A6-4F07-8FA7-6D1D97B37A9C}">
      <dgm:prSet/>
      <dgm:spPr/>
      <dgm:t>
        <a:bodyPr/>
        <a:lstStyle/>
        <a:p>
          <a:endParaRPr lang="en-US"/>
        </a:p>
      </dgm:t>
    </dgm:pt>
    <dgm:pt modelId="{7B205719-B85B-4EDC-AA9E-2B51AAD66313}">
      <dgm:prSet/>
      <dgm:spPr/>
      <dgm:t>
        <a:bodyPr/>
        <a:lstStyle/>
        <a:p>
          <a:r>
            <a:rPr lang="en-US" b="1" dirty="0"/>
            <a:t>Need to bring about the international protection of the rights of all migrants, reaffirming basic norms in a comprehensive convention to </a:t>
          </a:r>
          <a:r>
            <a:rPr lang="en-US" b="1" dirty="0" err="1"/>
            <a:t>ld</a:t>
          </a:r>
          <a:r>
            <a:rPr lang="en-US" b="1" dirty="0"/>
            <a:t> be applied universally</a:t>
          </a:r>
          <a:endParaRPr lang="en-US" dirty="0"/>
        </a:p>
      </dgm:t>
    </dgm:pt>
    <dgm:pt modelId="{5C96CFF0-6AD0-4744-A4A2-718C04E52F7B}" type="parTrans" cxnId="{1DE46BC6-D409-4F69-98F1-3DCE7BCFC18B}">
      <dgm:prSet/>
      <dgm:spPr/>
      <dgm:t>
        <a:bodyPr/>
        <a:lstStyle/>
        <a:p>
          <a:endParaRPr lang="en-US"/>
        </a:p>
      </dgm:t>
    </dgm:pt>
    <dgm:pt modelId="{C5951622-3417-4DB4-9965-0B793E8683E1}" type="sibTrans" cxnId="{1DE46BC6-D409-4F69-98F1-3DCE7BCFC18B}">
      <dgm:prSet/>
      <dgm:spPr/>
      <dgm:t>
        <a:bodyPr/>
        <a:lstStyle/>
        <a:p>
          <a:endParaRPr lang="en-US"/>
        </a:p>
      </dgm:t>
    </dgm:pt>
    <dgm:pt modelId="{02DFD33F-E910-4BEB-9CA7-0DF45E54B925}" type="pres">
      <dgm:prSet presAssocID="{42C99E3D-CD70-4991-84B5-7AC3DC6DA035}" presName="diagram" presStyleCnt="0">
        <dgm:presLayoutVars>
          <dgm:dir/>
          <dgm:resizeHandles val="exact"/>
        </dgm:presLayoutVars>
      </dgm:prSet>
      <dgm:spPr/>
    </dgm:pt>
    <dgm:pt modelId="{ADA0D4D5-9B6B-435F-B280-545BD5A26842}" type="pres">
      <dgm:prSet presAssocID="{9C4975B1-BE96-4688-8CE0-6126F10096D2}" presName="node" presStyleLbl="node1" presStyleIdx="0" presStyleCnt="8">
        <dgm:presLayoutVars>
          <dgm:bulletEnabled val="1"/>
        </dgm:presLayoutVars>
      </dgm:prSet>
      <dgm:spPr/>
    </dgm:pt>
    <dgm:pt modelId="{EA87FDCC-DCB2-42EA-B799-F7DFDAE4705D}" type="pres">
      <dgm:prSet presAssocID="{6DC1CF51-1A5E-42E5-AF07-C1D5A948F54D}" presName="sibTrans" presStyleCnt="0"/>
      <dgm:spPr/>
    </dgm:pt>
    <dgm:pt modelId="{2386236D-9272-456A-9020-021288495D47}" type="pres">
      <dgm:prSet presAssocID="{8BAC3A0E-F8E6-48CE-8F73-D4823BDA27A3}" presName="node" presStyleLbl="node1" presStyleIdx="1" presStyleCnt="8">
        <dgm:presLayoutVars>
          <dgm:bulletEnabled val="1"/>
        </dgm:presLayoutVars>
      </dgm:prSet>
      <dgm:spPr/>
    </dgm:pt>
    <dgm:pt modelId="{805F9FC6-8923-4F78-8BBE-220613551DC6}" type="pres">
      <dgm:prSet presAssocID="{C6DB6E46-868E-4232-AE94-964EA61BD716}" presName="sibTrans" presStyleCnt="0"/>
      <dgm:spPr/>
    </dgm:pt>
    <dgm:pt modelId="{EA083978-8012-4A05-9D6A-E342A6A200EF}" type="pres">
      <dgm:prSet presAssocID="{C16401FA-1E0C-407F-8AF4-B56FD781E214}" presName="node" presStyleLbl="node1" presStyleIdx="2" presStyleCnt="8">
        <dgm:presLayoutVars>
          <dgm:bulletEnabled val="1"/>
        </dgm:presLayoutVars>
      </dgm:prSet>
      <dgm:spPr/>
    </dgm:pt>
    <dgm:pt modelId="{AF303CB7-F395-4DA9-9C19-C18319381031}" type="pres">
      <dgm:prSet presAssocID="{047A6EDD-D6F1-4436-B35F-C73D783C0E35}" presName="sibTrans" presStyleCnt="0"/>
      <dgm:spPr/>
    </dgm:pt>
    <dgm:pt modelId="{C292D54C-485F-42A1-90B7-9ECD6286C2AC}" type="pres">
      <dgm:prSet presAssocID="{2BF2671C-C3B3-4C90-9D05-A27DE6816B8F}" presName="node" presStyleLbl="node1" presStyleIdx="3" presStyleCnt="8">
        <dgm:presLayoutVars>
          <dgm:bulletEnabled val="1"/>
        </dgm:presLayoutVars>
      </dgm:prSet>
      <dgm:spPr/>
    </dgm:pt>
    <dgm:pt modelId="{55337DCF-6A86-4B92-9DA6-2E697C1BA3F4}" type="pres">
      <dgm:prSet presAssocID="{8B3BBF6C-56F9-431D-A7E4-C62A2FA6A27B}" presName="sibTrans" presStyleCnt="0"/>
      <dgm:spPr/>
    </dgm:pt>
    <dgm:pt modelId="{9507C3DF-4308-4C69-897F-765094BA46D4}" type="pres">
      <dgm:prSet presAssocID="{4FA1A4F2-8C55-48BA-B18B-428699A35937}" presName="node" presStyleLbl="node1" presStyleIdx="4" presStyleCnt="8">
        <dgm:presLayoutVars>
          <dgm:bulletEnabled val="1"/>
        </dgm:presLayoutVars>
      </dgm:prSet>
      <dgm:spPr/>
    </dgm:pt>
    <dgm:pt modelId="{D98708A3-6BCB-4106-AD93-E223E68E7832}" type="pres">
      <dgm:prSet presAssocID="{5866EF86-27ED-4C41-A487-5CF1B6530CCD}" presName="sibTrans" presStyleCnt="0"/>
      <dgm:spPr/>
    </dgm:pt>
    <dgm:pt modelId="{BF920ADD-AF7E-4285-BECD-64DB06E1EA96}" type="pres">
      <dgm:prSet presAssocID="{8A199809-E367-494B-AB64-9E7C90429FF9}" presName="node" presStyleLbl="node1" presStyleIdx="5" presStyleCnt="8">
        <dgm:presLayoutVars>
          <dgm:bulletEnabled val="1"/>
        </dgm:presLayoutVars>
      </dgm:prSet>
      <dgm:spPr/>
    </dgm:pt>
    <dgm:pt modelId="{247086BF-05B3-49B0-BBAD-D318F836E7D8}" type="pres">
      <dgm:prSet presAssocID="{738B51F2-9671-4435-B335-560A7FB43229}" presName="sibTrans" presStyleCnt="0"/>
      <dgm:spPr/>
    </dgm:pt>
    <dgm:pt modelId="{407407E1-54C6-451F-9E6B-47B39A3C718D}" type="pres">
      <dgm:prSet presAssocID="{C37BA4F4-8A4C-4341-BD52-CA26C223D80D}" presName="node" presStyleLbl="node1" presStyleIdx="6" presStyleCnt="8">
        <dgm:presLayoutVars>
          <dgm:bulletEnabled val="1"/>
        </dgm:presLayoutVars>
      </dgm:prSet>
      <dgm:spPr/>
    </dgm:pt>
    <dgm:pt modelId="{0CF1CB4A-DF23-4BA8-B4BF-A38C51509CD6}" type="pres">
      <dgm:prSet presAssocID="{3501E707-6954-4443-93F2-3851B28C559C}" presName="sibTrans" presStyleCnt="0"/>
      <dgm:spPr/>
    </dgm:pt>
    <dgm:pt modelId="{D7450856-E2FA-4FCD-B4D0-6896F4E62BF1}" type="pres">
      <dgm:prSet presAssocID="{7B205719-B85B-4EDC-AA9E-2B51AAD66313}" presName="node" presStyleLbl="node1" presStyleIdx="7" presStyleCnt="8">
        <dgm:presLayoutVars>
          <dgm:bulletEnabled val="1"/>
        </dgm:presLayoutVars>
      </dgm:prSet>
      <dgm:spPr/>
    </dgm:pt>
  </dgm:ptLst>
  <dgm:cxnLst>
    <dgm:cxn modelId="{738A8814-C6C9-4B48-8944-042494B66DD5}" type="presOf" srcId="{C37BA4F4-8A4C-4341-BD52-CA26C223D80D}" destId="{407407E1-54C6-451F-9E6B-47B39A3C718D}" srcOrd="0" destOrd="0" presId="urn:microsoft.com/office/officeart/2005/8/layout/default"/>
    <dgm:cxn modelId="{4A208226-38E9-4A49-8FD9-11CCC58CFA6F}" type="presOf" srcId="{2BF2671C-C3B3-4C90-9D05-A27DE6816B8F}" destId="{C292D54C-485F-42A1-90B7-9ECD6286C2AC}" srcOrd="0" destOrd="0" presId="urn:microsoft.com/office/officeart/2005/8/layout/default"/>
    <dgm:cxn modelId="{2CC3A12D-A5E9-424E-9564-CD2590F09DB4}" srcId="{42C99E3D-CD70-4991-84B5-7AC3DC6DA035}" destId="{2BF2671C-C3B3-4C90-9D05-A27DE6816B8F}" srcOrd="3" destOrd="0" parTransId="{42C89F07-5654-47B3-A333-D8694D21D040}" sibTransId="{8B3BBF6C-56F9-431D-A7E4-C62A2FA6A27B}"/>
    <dgm:cxn modelId="{235FDC3A-4B61-4B3C-814D-0CE93C08141D}" srcId="{42C99E3D-CD70-4991-84B5-7AC3DC6DA035}" destId="{C16401FA-1E0C-407F-8AF4-B56FD781E214}" srcOrd="2" destOrd="0" parTransId="{4AF5CE14-BCDB-45B5-8CF9-177D417CCE8A}" sibTransId="{047A6EDD-D6F1-4436-B35F-C73D783C0E35}"/>
    <dgm:cxn modelId="{01467E43-EE22-46FB-8BC9-82E19856FA1F}" type="presOf" srcId="{4FA1A4F2-8C55-48BA-B18B-428699A35937}" destId="{9507C3DF-4308-4C69-897F-765094BA46D4}" srcOrd="0" destOrd="0" presId="urn:microsoft.com/office/officeart/2005/8/layout/default"/>
    <dgm:cxn modelId="{4A001753-9BB1-4F16-902F-25BF84ADB811}" srcId="{42C99E3D-CD70-4991-84B5-7AC3DC6DA035}" destId="{4FA1A4F2-8C55-48BA-B18B-428699A35937}" srcOrd="4" destOrd="0" parTransId="{13FDB276-F6E6-4098-9374-25708ED8D9E6}" sibTransId="{5866EF86-27ED-4C41-A487-5CF1B6530CCD}"/>
    <dgm:cxn modelId="{8637EA65-357A-4131-846C-3618C86B3641}" type="presOf" srcId="{8A199809-E367-494B-AB64-9E7C90429FF9}" destId="{BF920ADD-AF7E-4285-BECD-64DB06E1EA96}" srcOrd="0" destOrd="0" presId="urn:microsoft.com/office/officeart/2005/8/layout/default"/>
    <dgm:cxn modelId="{DC7EF86E-58A6-4F07-8FA7-6D1D97B37A9C}" srcId="{42C99E3D-CD70-4991-84B5-7AC3DC6DA035}" destId="{C37BA4F4-8A4C-4341-BD52-CA26C223D80D}" srcOrd="6" destOrd="0" parTransId="{82E4DC4C-DF5C-4925-9A48-7AEB107F7A84}" sibTransId="{3501E707-6954-4443-93F2-3851B28C559C}"/>
    <dgm:cxn modelId="{8A0EABA2-6E35-4B3D-8D3F-9E71D96CBC54}" type="presOf" srcId="{7B205719-B85B-4EDC-AA9E-2B51AAD66313}" destId="{D7450856-E2FA-4FCD-B4D0-6896F4E62BF1}" srcOrd="0" destOrd="0" presId="urn:microsoft.com/office/officeart/2005/8/layout/default"/>
    <dgm:cxn modelId="{18F077AB-34F8-4AD7-94FC-BC7955AE169F}" type="presOf" srcId="{42C99E3D-CD70-4991-84B5-7AC3DC6DA035}" destId="{02DFD33F-E910-4BEB-9CA7-0DF45E54B925}" srcOrd="0" destOrd="0" presId="urn:microsoft.com/office/officeart/2005/8/layout/default"/>
    <dgm:cxn modelId="{C40805C0-14E7-4C12-884E-5A93B37CB462}" srcId="{42C99E3D-CD70-4991-84B5-7AC3DC6DA035}" destId="{8A199809-E367-494B-AB64-9E7C90429FF9}" srcOrd="5" destOrd="0" parTransId="{218D7FD0-982C-4264-AB83-9D43F1DB44A4}" sibTransId="{738B51F2-9671-4435-B335-560A7FB43229}"/>
    <dgm:cxn modelId="{2DD4BDC2-8801-4AD0-AAF3-EC34C22C2556}" type="presOf" srcId="{8BAC3A0E-F8E6-48CE-8F73-D4823BDA27A3}" destId="{2386236D-9272-456A-9020-021288495D47}" srcOrd="0" destOrd="0" presId="urn:microsoft.com/office/officeart/2005/8/layout/default"/>
    <dgm:cxn modelId="{1DE46BC6-D409-4F69-98F1-3DCE7BCFC18B}" srcId="{42C99E3D-CD70-4991-84B5-7AC3DC6DA035}" destId="{7B205719-B85B-4EDC-AA9E-2B51AAD66313}" srcOrd="7" destOrd="0" parTransId="{5C96CFF0-6AD0-4744-A4A2-718C04E52F7B}" sibTransId="{C5951622-3417-4DB4-9965-0B793E8683E1}"/>
    <dgm:cxn modelId="{EF6A09D0-1018-480E-8BD1-BF39941B9CB4}" srcId="{42C99E3D-CD70-4991-84B5-7AC3DC6DA035}" destId="{9C4975B1-BE96-4688-8CE0-6126F10096D2}" srcOrd="0" destOrd="0" parTransId="{54BCC921-6A7A-4177-9C62-6DA59A84FA0C}" sibTransId="{6DC1CF51-1A5E-42E5-AF07-C1D5A948F54D}"/>
    <dgm:cxn modelId="{6A0FFED0-1ACE-4521-82F6-86BB74DEC5B7}" srcId="{42C99E3D-CD70-4991-84B5-7AC3DC6DA035}" destId="{8BAC3A0E-F8E6-48CE-8F73-D4823BDA27A3}" srcOrd="1" destOrd="0" parTransId="{089701A6-78F5-4C50-AA2F-914731C409F6}" sibTransId="{C6DB6E46-868E-4232-AE94-964EA61BD716}"/>
    <dgm:cxn modelId="{9DA29EE5-6D0E-49B5-90A6-7A272745524D}" type="presOf" srcId="{C16401FA-1E0C-407F-8AF4-B56FD781E214}" destId="{EA083978-8012-4A05-9D6A-E342A6A200EF}" srcOrd="0" destOrd="0" presId="urn:microsoft.com/office/officeart/2005/8/layout/default"/>
    <dgm:cxn modelId="{59023FE7-C37D-46CB-9ACA-14EA7A51E2D2}" type="presOf" srcId="{9C4975B1-BE96-4688-8CE0-6126F10096D2}" destId="{ADA0D4D5-9B6B-435F-B280-545BD5A26842}" srcOrd="0" destOrd="0" presId="urn:microsoft.com/office/officeart/2005/8/layout/default"/>
    <dgm:cxn modelId="{6D8E1042-0D81-41CE-945C-D7487952BE9A}" type="presParOf" srcId="{02DFD33F-E910-4BEB-9CA7-0DF45E54B925}" destId="{ADA0D4D5-9B6B-435F-B280-545BD5A26842}" srcOrd="0" destOrd="0" presId="urn:microsoft.com/office/officeart/2005/8/layout/default"/>
    <dgm:cxn modelId="{74CF1281-2F86-4CFC-B1CE-B87F48BFE0D1}" type="presParOf" srcId="{02DFD33F-E910-4BEB-9CA7-0DF45E54B925}" destId="{EA87FDCC-DCB2-42EA-B799-F7DFDAE4705D}" srcOrd="1" destOrd="0" presId="urn:microsoft.com/office/officeart/2005/8/layout/default"/>
    <dgm:cxn modelId="{43333AAC-B2CC-4EB8-B7B1-5BD286EFDF20}" type="presParOf" srcId="{02DFD33F-E910-4BEB-9CA7-0DF45E54B925}" destId="{2386236D-9272-456A-9020-021288495D47}" srcOrd="2" destOrd="0" presId="urn:microsoft.com/office/officeart/2005/8/layout/default"/>
    <dgm:cxn modelId="{0A18F9B0-98E7-4DDA-975E-183016A0A016}" type="presParOf" srcId="{02DFD33F-E910-4BEB-9CA7-0DF45E54B925}" destId="{805F9FC6-8923-4F78-8BBE-220613551DC6}" srcOrd="3" destOrd="0" presId="urn:microsoft.com/office/officeart/2005/8/layout/default"/>
    <dgm:cxn modelId="{B92EED14-B1A4-469B-B814-457D538D84E8}" type="presParOf" srcId="{02DFD33F-E910-4BEB-9CA7-0DF45E54B925}" destId="{EA083978-8012-4A05-9D6A-E342A6A200EF}" srcOrd="4" destOrd="0" presId="urn:microsoft.com/office/officeart/2005/8/layout/default"/>
    <dgm:cxn modelId="{437039B1-5F4D-4D8A-B2C6-80778137E761}" type="presParOf" srcId="{02DFD33F-E910-4BEB-9CA7-0DF45E54B925}" destId="{AF303CB7-F395-4DA9-9C19-C18319381031}" srcOrd="5" destOrd="0" presId="urn:microsoft.com/office/officeart/2005/8/layout/default"/>
    <dgm:cxn modelId="{CB737006-9C90-4521-A04B-6BF14E3A61E0}" type="presParOf" srcId="{02DFD33F-E910-4BEB-9CA7-0DF45E54B925}" destId="{C292D54C-485F-42A1-90B7-9ECD6286C2AC}" srcOrd="6" destOrd="0" presId="urn:microsoft.com/office/officeart/2005/8/layout/default"/>
    <dgm:cxn modelId="{2CF0659D-33DB-4E44-B2D8-34B4E4ACDE3A}" type="presParOf" srcId="{02DFD33F-E910-4BEB-9CA7-0DF45E54B925}" destId="{55337DCF-6A86-4B92-9DA6-2E697C1BA3F4}" srcOrd="7" destOrd="0" presId="urn:microsoft.com/office/officeart/2005/8/layout/default"/>
    <dgm:cxn modelId="{5C9F3C05-1EEF-4290-A8B5-EA1B7E2D8BFC}" type="presParOf" srcId="{02DFD33F-E910-4BEB-9CA7-0DF45E54B925}" destId="{9507C3DF-4308-4C69-897F-765094BA46D4}" srcOrd="8" destOrd="0" presId="urn:microsoft.com/office/officeart/2005/8/layout/default"/>
    <dgm:cxn modelId="{2BC5BC1F-AA5B-4403-AAFC-8BBDF98F07C2}" type="presParOf" srcId="{02DFD33F-E910-4BEB-9CA7-0DF45E54B925}" destId="{D98708A3-6BCB-4106-AD93-E223E68E7832}" srcOrd="9" destOrd="0" presId="urn:microsoft.com/office/officeart/2005/8/layout/default"/>
    <dgm:cxn modelId="{3B4FC976-FCAC-4F5A-AD13-1A7E87626776}" type="presParOf" srcId="{02DFD33F-E910-4BEB-9CA7-0DF45E54B925}" destId="{BF920ADD-AF7E-4285-BECD-64DB06E1EA96}" srcOrd="10" destOrd="0" presId="urn:microsoft.com/office/officeart/2005/8/layout/default"/>
    <dgm:cxn modelId="{05A1CEA4-1718-42BE-889C-2C3316578E97}" type="presParOf" srcId="{02DFD33F-E910-4BEB-9CA7-0DF45E54B925}" destId="{247086BF-05B3-49B0-BBAD-D318F836E7D8}" srcOrd="11" destOrd="0" presId="urn:microsoft.com/office/officeart/2005/8/layout/default"/>
    <dgm:cxn modelId="{EC2BAB72-CC10-4F87-92E8-C727269BF5B7}" type="presParOf" srcId="{02DFD33F-E910-4BEB-9CA7-0DF45E54B925}" destId="{407407E1-54C6-451F-9E6B-47B39A3C718D}" srcOrd="12" destOrd="0" presId="urn:microsoft.com/office/officeart/2005/8/layout/default"/>
    <dgm:cxn modelId="{221A9131-55EA-4CFB-AC02-B532AB12BDAA}" type="presParOf" srcId="{02DFD33F-E910-4BEB-9CA7-0DF45E54B925}" destId="{0CF1CB4A-DF23-4BA8-B4BF-A38C51509CD6}" srcOrd="13" destOrd="0" presId="urn:microsoft.com/office/officeart/2005/8/layout/default"/>
    <dgm:cxn modelId="{4FBD58E6-8B33-42F2-9E55-E0CAD87D0EFB}" type="presParOf" srcId="{02DFD33F-E910-4BEB-9CA7-0DF45E54B925}" destId="{D7450856-E2FA-4FCD-B4D0-6896F4E62BF1}" srcOrd="1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70D82E9B-1BEA-46A9-8007-7B978CF597A1}" type="doc">
      <dgm:prSet loTypeId="urn:microsoft.com/office/officeart/2005/8/layout/list1" loCatId="list" qsTypeId="urn:microsoft.com/office/officeart/2005/8/quickstyle/simple5" qsCatId="simple" csTypeId="urn:microsoft.com/office/officeart/2005/8/colors/accent0_3" csCatId="mainScheme" phldr="1"/>
      <dgm:spPr/>
      <dgm:t>
        <a:bodyPr/>
        <a:lstStyle/>
        <a:p>
          <a:endParaRPr lang="en-US"/>
        </a:p>
      </dgm:t>
    </dgm:pt>
    <dgm:pt modelId="{87E2F55A-87FD-40B6-A436-40A0C3527DBA}">
      <dgm:prSet/>
      <dgm:spPr/>
      <dgm:t>
        <a:bodyPr/>
        <a:lstStyle/>
        <a:p>
          <a:pPr algn="ctr"/>
          <a:r>
            <a:rPr lang="es-ES" dirty="0"/>
            <a:t>No </a:t>
          </a:r>
          <a:r>
            <a:rPr lang="es-ES" dirty="0" err="1"/>
            <a:t>need</a:t>
          </a:r>
          <a:r>
            <a:rPr lang="es-ES" dirty="0"/>
            <a:t>: </a:t>
          </a:r>
          <a:r>
            <a:rPr lang="es-ES" dirty="0" err="1"/>
            <a:t>protection</a:t>
          </a:r>
          <a:r>
            <a:rPr lang="es-ES" dirty="0"/>
            <a:t> </a:t>
          </a:r>
          <a:r>
            <a:rPr lang="es-ES" dirty="0" err="1"/>
            <a:t>already</a:t>
          </a:r>
          <a:r>
            <a:rPr lang="es-ES" dirty="0"/>
            <a:t> </a:t>
          </a:r>
          <a:r>
            <a:rPr lang="es-ES" dirty="0" err="1"/>
            <a:t>covered</a:t>
          </a:r>
          <a:r>
            <a:rPr lang="es-ES" dirty="0"/>
            <a:t> in   </a:t>
          </a:r>
          <a:r>
            <a:rPr lang="es-ES" dirty="0" err="1"/>
            <a:t>national</a:t>
          </a:r>
          <a:r>
            <a:rPr lang="es-ES" dirty="0"/>
            <a:t> </a:t>
          </a:r>
          <a:r>
            <a:rPr lang="es-ES" dirty="0" err="1"/>
            <a:t>legislation</a:t>
          </a:r>
          <a:endParaRPr lang="en-US" dirty="0"/>
        </a:p>
      </dgm:t>
    </dgm:pt>
    <dgm:pt modelId="{54D82872-8E4A-44A3-AC80-FDB20EE293B9}" type="parTrans" cxnId="{08F68016-2F28-4953-A638-7EAE0E32CDD5}">
      <dgm:prSet/>
      <dgm:spPr/>
      <dgm:t>
        <a:bodyPr/>
        <a:lstStyle/>
        <a:p>
          <a:endParaRPr lang="en-US"/>
        </a:p>
      </dgm:t>
    </dgm:pt>
    <dgm:pt modelId="{000E47B1-C2D6-4732-A7ED-3ACC6E7BFCA1}" type="sibTrans" cxnId="{08F68016-2F28-4953-A638-7EAE0E32CDD5}">
      <dgm:prSet/>
      <dgm:spPr/>
      <dgm:t>
        <a:bodyPr/>
        <a:lstStyle/>
        <a:p>
          <a:endParaRPr lang="en-US"/>
        </a:p>
      </dgm:t>
    </dgm:pt>
    <dgm:pt modelId="{B1CB0601-8AEF-4823-923D-7CDAF6CC205E}">
      <dgm:prSet/>
      <dgm:spPr/>
      <dgm:t>
        <a:bodyPr/>
        <a:lstStyle/>
        <a:p>
          <a:r>
            <a:rPr lang="es-ES" b="1" dirty="0" err="1"/>
            <a:t>The</a:t>
          </a:r>
          <a:r>
            <a:rPr lang="es-ES" b="1" dirty="0"/>
            <a:t> </a:t>
          </a:r>
          <a:r>
            <a:rPr lang="es-ES" b="1" dirty="0" err="1"/>
            <a:t>same</a:t>
          </a:r>
          <a:r>
            <a:rPr lang="es-ES" b="1" dirty="0"/>
            <a:t> </a:t>
          </a:r>
          <a:r>
            <a:rPr lang="es-ES" b="1" dirty="0" err="1"/>
            <a:t>would</a:t>
          </a:r>
          <a:r>
            <a:rPr lang="es-ES" b="1" dirty="0"/>
            <a:t> </a:t>
          </a:r>
          <a:r>
            <a:rPr lang="es-ES" b="1" dirty="0" err="1"/>
            <a:t>apply</a:t>
          </a:r>
          <a:r>
            <a:rPr lang="es-ES" b="1" dirty="0"/>
            <a:t> to </a:t>
          </a:r>
          <a:r>
            <a:rPr lang="es-ES" b="1" dirty="0" err="1"/>
            <a:t>ratification</a:t>
          </a:r>
          <a:r>
            <a:rPr lang="es-ES" b="1" dirty="0"/>
            <a:t> </a:t>
          </a:r>
          <a:r>
            <a:rPr lang="es-ES" b="1" dirty="0" err="1"/>
            <a:t>of</a:t>
          </a:r>
          <a:r>
            <a:rPr lang="es-ES" b="1" dirty="0"/>
            <a:t> CRPD and </a:t>
          </a:r>
          <a:r>
            <a:rPr lang="es-ES" b="1" dirty="0" err="1"/>
            <a:t>other</a:t>
          </a:r>
          <a:r>
            <a:rPr lang="es-ES" b="1" dirty="0"/>
            <a:t> </a:t>
          </a:r>
          <a:r>
            <a:rPr lang="es-ES" b="1" dirty="0" err="1"/>
            <a:t>treaties</a:t>
          </a:r>
          <a:r>
            <a:rPr lang="es-ES" b="1" dirty="0"/>
            <a:t> </a:t>
          </a:r>
          <a:r>
            <a:rPr lang="es-ES" b="1" dirty="0" err="1"/>
            <a:t>ratified</a:t>
          </a:r>
          <a:r>
            <a:rPr lang="es-ES" b="1" dirty="0"/>
            <a:t> </a:t>
          </a:r>
          <a:r>
            <a:rPr lang="es-ES" b="1" dirty="0" err="1"/>
            <a:t>within</a:t>
          </a:r>
          <a:r>
            <a:rPr lang="es-ES" b="1" dirty="0"/>
            <a:t> </a:t>
          </a:r>
          <a:r>
            <a:rPr lang="es-ES" b="1" dirty="0" err="1"/>
            <a:t>the</a:t>
          </a:r>
          <a:r>
            <a:rPr lang="es-ES" b="1" dirty="0"/>
            <a:t> </a:t>
          </a:r>
          <a:r>
            <a:rPr lang="es-ES" b="1" dirty="0" err="1"/>
            <a:t>last</a:t>
          </a:r>
          <a:r>
            <a:rPr lang="es-ES" b="1" dirty="0"/>
            <a:t> 2 </a:t>
          </a:r>
          <a:r>
            <a:rPr lang="es-ES" b="1" dirty="0" err="1"/>
            <a:t>decades</a:t>
          </a:r>
          <a:endParaRPr lang="en-US" b="1" dirty="0"/>
        </a:p>
      </dgm:t>
    </dgm:pt>
    <dgm:pt modelId="{950132B4-52C6-45C7-BEE1-79B046176187}" type="parTrans" cxnId="{21C0F4C5-88BA-483F-AAB1-687BB8C9C403}">
      <dgm:prSet/>
      <dgm:spPr/>
      <dgm:t>
        <a:bodyPr/>
        <a:lstStyle/>
        <a:p>
          <a:endParaRPr lang="en-US"/>
        </a:p>
      </dgm:t>
    </dgm:pt>
    <dgm:pt modelId="{80AC44F2-8373-45C2-A4B7-6D238ACB1F79}" type="sibTrans" cxnId="{21C0F4C5-88BA-483F-AAB1-687BB8C9C403}">
      <dgm:prSet/>
      <dgm:spPr/>
      <dgm:t>
        <a:bodyPr/>
        <a:lstStyle/>
        <a:p>
          <a:endParaRPr lang="en-US"/>
        </a:p>
      </dgm:t>
    </dgm:pt>
    <dgm:pt modelId="{5F9ACB5F-849B-4B9F-B80C-3C4D62744811}">
      <dgm:prSet/>
      <dgm:spPr/>
      <dgm:t>
        <a:bodyPr/>
        <a:lstStyle/>
        <a:p>
          <a:pPr algn="ctr"/>
          <a:r>
            <a:rPr lang="es-ES" b="1" dirty="0" err="1"/>
            <a:t>Too</a:t>
          </a:r>
          <a:r>
            <a:rPr lang="es-ES" b="1" dirty="0"/>
            <a:t> </a:t>
          </a:r>
          <a:r>
            <a:rPr lang="es-ES" b="1" dirty="0" err="1"/>
            <a:t>much</a:t>
          </a:r>
          <a:r>
            <a:rPr lang="es-ES" b="1" dirty="0"/>
            <a:t> </a:t>
          </a:r>
          <a:r>
            <a:rPr lang="es-ES" b="1" dirty="0" err="1"/>
            <a:t>rights</a:t>
          </a:r>
          <a:r>
            <a:rPr lang="es-ES" b="1" dirty="0"/>
            <a:t> </a:t>
          </a:r>
          <a:r>
            <a:rPr lang="es-ES" b="1" dirty="0" err="1"/>
            <a:t>for</a:t>
          </a:r>
          <a:r>
            <a:rPr lang="es-ES" b="1" dirty="0"/>
            <a:t>        </a:t>
          </a:r>
          <a:r>
            <a:rPr lang="es-ES" b="1" dirty="0" err="1"/>
            <a:t>undocumented</a:t>
          </a:r>
          <a:r>
            <a:rPr lang="es-ES" b="1" dirty="0"/>
            <a:t> </a:t>
          </a:r>
          <a:r>
            <a:rPr lang="es-ES" b="1" dirty="0" err="1"/>
            <a:t>migrants</a:t>
          </a:r>
          <a:endParaRPr lang="en-US" b="1" dirty="0"/>
        </a:p>
      </dgm:t>
    </dgm:pt>
    <dgm:pt modelId="{9B984DF2-0148-4D3A-B2A2-C07C1F32DAA0}" type="parTrans" cxnId="{9F28B7C0-F833-4771-92CD-547B4BF8D4D3}">
      <dgm:prSet/>
      <dgm:spPr/>
      <dgm:t>
        <a:bodyPr/>
        <a:lstStyle/>
        <a:p>
          <a:endParaRPr lang="en-US"/>
        </a:p>
      </dgm:t>
    </dgm:pt>
    <dgm:pt modelId="{6F751BFE-203F-41A2-AB16-178345B0230F}" type="sibTrans" cxnId="{9F28B7C0-F833-4771-92CD-547B4BF8D4D3}">
      <dgm:prSet/>
      <dgm:spPr/>
      <dgm:t>
        <a:bodyPr/>
        <a:lstStyle/>
        <a:p>
          <a:endParaRPr lang="en-US"/>
        </a:p>
      </dgm:t>
    </dgm:pt>
    <dgm:pt modelId="{228DAF1A-FC08-4DF6-8CC4-470C583C2AA6}">
      <dgm:prSet/>
      <dgm:spPr/>
      <dgm:t>
        <a:bodyPr/>
        <a:lstStyle/>
        <a:p>
          <a:r>
            <a:rPr lang="es-ES" b="1" dirty="0" err="1"/>
            <a:t>Rights</a:t>
          </a:r>
          <a:r>
            <a:rPr lang="es-ES" b="1" dirty="0"/>
            <a:t> </a:t>
          </a:r>
          <a:r>
            <a:rPr lang="es-ES" b="1" dirty="0" err="1"/>
            <a:t>of</a:t>
          </a:r>
          <a:r>
            <a:rPr lang="es-ES" b="1" dirty="0"/>
            <a:t> </a:t>
          </a:r>
          <a:r>
            <a:rPr lang="es-ES" b="1" dirty="0" err="1"/>
            <a:t>all</a:t>
          </a:r>
          <a:r>
            <a:rPr lang="es-ES" b="1" dirty="0"/>
            <a:t> </a:t>
          </a:r>
          <a:r>
            <a:rPr lang="es-ES" b="1" dirty="0" err="1"/>
            <a:t>migrants</a:t>
          </a:r>
          <a:r>
            <a:rPr lang="es-ES" b="1" dirty="0"/>
            <a:t> </a:t>
          </a:r>
          <a:r>
            <a:rPr lang="es-ES" b="1" dirty="0" err="1"/>
            <a:t>protected</a:t>
          </a:r>
          <a:r>
            <a:rPr lang="es-ES" b="1" dirty="0"/>
            <a:t> </a:t>
          </a:r>
          <a:r>
            <a:rPr lang="es-ES" b="1" dirty="0" err="1"/>
            <a:t>by</a:t>
          </a:r>
          <a:r>
            <a:rPr lang="es-ES" b="1" dirty="0"/>
            <a:t> </a:t>
          </a:r>
          <a:r>
            <a:rPr lang="es-ES" b="1" dirty="0" err="1"/>
            <a:t>other</a:t>
          </a:r>
          <a:r>
            <a:rPr lang="es-ES" b="1" dirty="0"/>
            <a:t> human </a:t>
          </a:r>
          <a:r>
            <a:rPr lang="es-ES" b="1" dirty="0" err="1"/>
            <a:t>rights</a:t>
          </a:r>
          <a:r>
            <a:rPr lang="es-ES" b="1" dirty="0"/>
            <a:t> </a:t>
          </a:r>
          <a:r>
            <a:rPr lang="es-ES" b="1" dirty="0" err="1"/>
            <a:t>instruments</a:t>
          </a:r>
          <a:endParaRPr lang="en-US" b="1" dirty="0"/>
        </a:p>
      </dgm:t>
    </dgm:pt>
    <dgm:pt modelId="{1B03FB25-97A6-440B-807D-5C77F85F9A5A}" type="parTrans" cxnId="{910DE258-20CC-4B13-AB15-100CEE2EACE8}">
      <dgm:prSet/>
      <dgm:spPr/>
      <dgm:t>
        <a:bodyPr/>
        <a:lstStyle/>
        <a:p>
          <a:endParaRPr lang="en-US"/>
        </a:p>
      </dgm:t>
    </dgm:pt>
    <dgm:pt modelId="{B71B72C5-486D-4344-AEC6-1B3580AC9B29}" type="sibTrans" cxnId="{910DE258-20CC-4B13-AB15-100CEE2EACE8}">
      <dgm:prSet/>
      <dgm:spPr/>
      <dgm:t>
        <a:bodyPr/>
        <a:lstStyle/>
        <a:p>
          <a:endParaRPr lang="en-US"/>
        </a:p>
      </dgm:t>
    </dgm:pt>
    <dgm:pt modelId="{2E413FC8-9E46-4D16-A403-7595AC851A0E}">
      <dgm:prSet/>
      <dgm:spPr/>
      <dgm:t>
        <a:bodyPr/>
        <a:lstStyle/>
        <a:p>
          <a:pPr algn="ctr"/>
          <a:r>
            <a:rPr lang="es-AR" dirty="0" err="1"/>
            <a:t>The</a:t>
          </a:r>
          <a:r>
            <a:rPr lang="es-AR" dirty="0"/>
            <a:t> </a:t>
          </a:r>
          <a:r>
            <a:rPr lang="es-AR" dirty="0" err="1"/>
            <a:t>Convention</a:t>
          </a:r>
          <a:r>
            <a:rPr lang="es-AR" dirty="0"/>
            <a:t> has </a:t>
          </a:r>
          <a:r>
            <a:rPr lang="es-AR" dirty="0" err="1"/>
            <a:t>only</a:t>
          </a:r>
          <a:r>
            <a:rPr lang="es-AR" dirty="0"/>
            <a:t> </a:t>
          </a:r>
          <a:r>
            <a:rPr lang="es-AR" dirty="0" err="1"/>
            <a:t>been</a:t>
          </a:r>
          <a:r>
            <a:rPr lang="es-AR" dirty="0"/>
            <a:t> </a:t>
          </a:r>
          <a:r>
            <a:rPr lang="es-AR" dirty="0" err="1"/>
            <a:t>ratified</a:t>
          </a:r>
          <a:r>
            <a:rPr lang="es-AR" dirty="0"/>
            <a:t> </a:t>
          </a:r>
          <a:r>
            <a:rPr lang="es-AR" dirty="0" err="1"/>
            <a:t>by</a:t>
          </a:r>
          <a:r>
            <a:rPr lang="es-AR" dirty="0"/>
            <a:t> </a:t>
          </a:r>
          <a:r>
            <a:rPr lang="es-AR" dirty="0" err="1"/>
            <a:t>countries</a:t>
          </a:r>
          <a:r>
            <a:rPr lang="es-AR" dirty="0"/>
            <a:t> </a:t>
          </a:r>
          <a:r>
            <a:rPr lang="es-AR" dirty="0" err="1"/>
            <a:t>of</a:t>
          </a:r>
          <a:r>
            <a:rPr lang="es-AR" dirty="0"/>
            <a:t> </a:t>
          </a:r>
          <a:r>
            <a:rPr lang="es-AR" dirty="0" err="1"/>
            <a:t>origin</a:t>
          </a:r>
          <a:endParaRPr lang="en-US" dirty="0"/>
        </a:p>
      </dgm:t>
    </dgm:pt>
    <dgm:pt modelId="{A985631C-0830-4565-BE16-D8AD2253FE0F}" type="parTrans" cxnId="{CC90B9A8-712A-4BA6-A113-20C4AFEFC2F6}">
      <dgm:prSet/>
      <dgm:spPr/>
      <dgm:t>
        <a:bodyPr/>
        <a:lstStyle/>
        <a:p>
          <a:endParaRPr lang="en-US"/>
        </a:p>
      </dgm:t>
    </dgm:pt>
    <dgm:pt modelId="{F954883F-8F84-49B1-B9A3-1E7275CF0679}" type="sibTrans" cxnId="{CC90B9A8-712A-4BA6-A113-20C4AFEFC2F6}">
      <dgm:prSet/>
      <dgm:spPr/>
      <dgm:t>
        <a:bodyPr/>
        <a:lstStyle/>
        <a:p>
          <a:endParaRPr lang="en-US"/>
        </a:p>
      </dgm:t>
    </dgm:pt>
    <dgm:pt modelId="{DC96EF3F-2F47-49AD-9538-2B028319E4DF}">
      <dgm:prSet/>
      <dgm:spPr/>
      <dgm:t>
        <a:bodyPr/>
        <a:lstStyle/>
        <a:p>
          <a:r>
            <a:rPr lang="es-ES" b="1" dirty="0"/>
            <a:t>Turkey, Bosnia &amp; Herzegovina; </a:t>
          </a:r>
          <a:r>
            <a:rPr lang="es-ES" b="1" dirty="0" err="1"/>
            <a:t>Azerbaijan</a:t>
          </a:r>
          <a:r>
            <a:rPr lang="es-ES" b="1" dirty="0"/>
            <a:t>, </a:t>
          </a:r>
          <a:r>
            <a:rPr lang="es-ES" b="1" dirty="0" err="1"/>
            <a:t>Morocco</a:t>
          </a:r>
          <a:r>
            <a:rPr lang="es-ES" b="1" dirty="0"/>
            <a:t>, Senegal, Burkina Faso, </a:t>
          </a:r>
          <a:r>
            <a:rPr lang="es-ES" b="1" dirty="0" err="1"/>
            <a:t>Egypt</a:t>
          </a:r>
          <a:r>
            <a:rPr lang="es-ES" b="1" dirty="0"/>
            <a:t>; </a:t>
          </a:r>
          <a:r>
            <a:rPr lang="es-ES" b="1" dirty="0" err="1"/>
            <a:t>Mexico</a:t>
          </a:r>
          <a:r>
            <a:rPr lang="es-ES" b="1" dirty="0"/>
            <a:t>, Colombia, Ecuador, </a:t>
          </a:r>
          <a:r>
            <a:rPr lang="es-ES" b="1" dirty="0" err="1"/>
            <a:t>Peru</a:t>
          </a:r>
          <a:r>
            <a:rPr lang="es-ES" b="1" dirty="0"/>
            <a:t>, Chile, Argentina, etc.</a:t>
          </a:r>
          <a:endParaRPr lang="en-US" b="1" dirty="0"/>
        </a:p>
      </dgm:t>
    </dgm:pt>
    <dgm:pt modelId="{0C1A0928-65C6-4391-B050-6CC2D9B4B3E4}" type="parTrans" cxnId="{FDE6D055-E1E4-406E-918B-63AE6944D8EE}">
      <dgm:prSet/>
      <dgm:spPr/>
      <dgm:t>
        <a:bodyPr/>
        <a:lstStyle/>
        <a:p>
          <a:endParaRPr lang="en-US"/>
        </a:p>
      </dgm:t>
    </dgm:pt>
    <dgm:pt modelId="{A02DAE2A-2C21-43B1-83A2-F5482A188A8E}" type="sibTrans" cxnId="{FDE6D055-E1E4-406E-918B-63AE6944D8EE}">
      <dgm:prSet/>
      <dgm:spPr/>
      <dgm:t>
        <a:bodyPr/>
        <a:lstStyle/>
        <a:p>
          <a:endParaRPr lang="en-US"/>
        </a:p>
      </dgm:t>
    </dgm:pt>
    <dgm:pt modelId="{BF855C2C-3484-4DD4-A29A-3D04227DB3D7}">
      <dgm:prSet/>
      <dgm:spPr/>
      <dgm:t>
        <a:bodyPr/>
        <a:lstStyle/>
        <a:p>
          <a:pPr algn="ctr"/>
          <a:r>
            <a:rPr lang="es-AR" b="1" dirty="0"/>
            <a:t>Key </a:t>
          </a:r>
          <a:r>
            <a:rPr lang="es-AR" b="1" dirty="0" err="1"/>
            <a:t>reason</a:t>
          </a:r>
          <a:r>
            <a:rPr lang="es-AR" b="1" dirty="0"/>
            <a:t> </a:t>
          </a:r>
          <a:r>
            <a:rPr lang="es-AR" b="1" dirty="0" err="1"/>
            <a:t>behind</a:t>
          </a:r>
          <a:r>
            <a:rPr lang="es-AR" b="1" dirty="0"/>
            <a:t> non-</a:t>
          </a:r>
          <a:r>
            <a:rPr lang="es-AR" b="1" dirty="0" err="1"/>
            <a:t>ratification</a:t>
          </a:r>
          <a:endParaRPr lang="en-US" b="1" dirty="0"/>
        </a:p>
      </dgm:t>
    </dgm:pt>
    <dgm:pt modelId="{03E6F165-BFE6-434E-96BC-D77689EE34A9}" type="parTrans" cxnId="{C7CD4F48-9A5C-447B-94D8-EC162F380C06}">
      <dgm:prSet/>
      <dgm:spPr/>
      <dgm:t>
        <a:bodyPr/>
        <a:lstStyle/>
        <a:p>
          <a:endParaRPr lang="en-US"/>
        </a:p>
      </dgm:t>
    </dgm:pt>
    <dgm:pt modelId="{F5AA6A43-734E-4FC5-8B89-0A7E7739FE53}" type="sibTrans" cxnId="{C7CD4F48-9A5C-447B-94D8-EC162F380C06}">
      <dgm:prSet/>
      <dgm:spPr/>
      <dgm:t>
        <a:bodyPr/>
        <a:lstStyle/>
        <a:p>
          <a:endParaRPr lang="en-US"/>
        </a:p>
      </dgm:t>
    </dgm:pt>
    <dgm:pt modelId="{C9DCD3BC-5274-4CF1-B2D0-7C6B7D6597FA}">
      <dgm:prSet/>
      <dgm:spPr/>
      <dgm:t>
        <a:bodyPr/>
        <a:lstStyle/>
        <a:p>
          <a:r>
            <a:rPr lang="es-AR" b="1" dirty="0" err="1"/>
            <a:t>Lack</a:t>
          </a:r>
          <a:r>
            <a:rPr lang="es-AR" b="1" dirty="0"/>
            <a:t> </a:t>
          </a:r>
          <a:r>
            <a:rPr lang="es-AR" b="1" dirty="0" err="1"/>
            <a:t>of</a:t>
          </a:r>
          <a:r>
            <a:rPr lang="es-AR" b="1" dirty="0"/>
            <a:t> </a:t>
          </a:r>
          <a:r>
            <a:rPr lang="es-AR" b="1" dirty="0" err="1"/>
            <a:t>political</a:t>
          </a:r>
          <a:r>
            <a:rPr lang="es-AR" b="1" dirty="0"/>
            <a:t> </a:t>
          </a:r>
          <a:r>
            <a:rPr lang="es-AR" b="1" dirty="0" err="1"/>
            <a:t>will</a:t>
          </a:r>
          <a:r>
            <a:rPr lang="es-AR" b="1" dirty="0"/>
            <a:t>, </a:t>
          </a:r>
          <a:r>
            <a:rPr lang="es-AR" b="1" dirty="0" err="1"/>
            <a:t>xenophobic</a:t>
          </a:r>
          <a:r>
            <a:rPr lang="es-AR" b="1" dirty="0"/>
            <a:t> </a:t>
          </a:r>
          <a:r>
            <a:rPr lang="es-AR" b="1" dirty="0" err="1"/>
            <a:t>contexts</a:t>
          </a:r>
          <a:r>
            <a:rPr lang="es-AR" b="1" dirty="0"/>
            <a:t>, and </a:t>
          </a:r>
          <a:r>
            <a:rPr lang="es-AR" b="1" dirty="0" err="1"/>
            <a:t>toxic</a:t>
          </a:r>
          <a:r>
            <a:rPr lang="es-AR" b="1" dirty="0"/>
            <a:t> narrative</a:t>
          </a:r>
          <a:endParaRPr lang="en-US" b="1" dirty="0"/>
        </a:p>
      </dgm:t>
    </dgm:pt>
    <dgm:pt modelId="{1C0C85C0-036F-4285-8CD1-CA934C460AEC}" type="parTrans" cxnId="{FC05E06B-F283-41CE-8E51-F3A040C95E38}">
      <dgm:prSet/>
      <dgm:spPr/>
      <dgm:t>
        <a:bodyPr/>
        <a:lstStyle/>
        <a:p>
          <a:endParaRPr lang="en-US"/>
        </a:p>
      </dgm:t>
    </dgm:pt>
    <dgm:pt modelId="{E2BB5FB9-BE33-4C9F-9E8C-5465883F8D9A}" type="sibTrans" cxnId="{FC05E06B-F283-41CE-8E51-F3A040C95E38}">
      <dgm:prSet/>
      <dgm:spPr/>
      <dgm:t>
        <a:bodyPr/>
        <a:lstStyle/>
        <a:p>
          <a:endParaRPr lang="en-US"/>
        </a:p>
      </dgm:t>
    </dgm:pt>
    <dgm:pt modelId="{32226FE0-ABE7-4A51-A5F5-63A785B915A5}" type="pres">
      <dgm:prSet presAssocID="{70D82E9B-1BEA-46A9-8007-7B978CF597A1}" presName="linear" presStyleCnt="0">
        <dgm:presLayoutVars>
          <dgm:dir/>
          <dgm:animLvl val="lvl"/>
          <dgm:resizeHandles val="exact"/>
        </dgm:presLayoutVars>
      </dgm:prSet>
      <dgm:spPr/>
    </dgm:pt>
    <dgm:pt modelId="{39138251-DB90-4980-9750-AD2E972E0BA0}" type="pres">
      <dgm:prSet presAssocID="{87E2F55A-87FD-40B6-A436-40A0C3527DBA}" presName="parentLin" presStyleCnt="0"/>
      <dgm:spPr/>
    </dgm:pt>
    <dgm:pt modelId="{227D73B9-61B6-458A-A635-C94DB93153A8}" type="pres">
      <dgm:prSet presAssocID="{87E2F55A-87FD-40B6-A436-40A0C3527DBA}" presName="parentLeftMargin" presStyleLbl="node1" presStyleIdx="0" presStyleCnt="4"/>
      <dgm:spPr/>
    </dgm:pt>
    <dgm:pt modelId="{EBB520DA-1F50-4353-BEC7-1F52A4CDFE5D}" type="pres">
      <dgm:prSet presAssocID="{87E2F55A-87FD-40B6-A436-40A0C3527DBA}" presName="parentText" presStyleLbl="node1" presStyleIdx="0" presStyleCnt="4">
        <dgm:presLayoutVars>
          <dgm:chMax val="0"/>
          <dgm:bulletEnabled val="1"/>
        </dgm:presLayoutVars>
      </dgm:prSet>
      <dgm:spPr/>
    </dgm:pt>
    <dgm:pt modelId="{CF0CC23E-52EF-4106-9AD7-13AE650FCEFD}" type="pres">
      <dgm:prSet presAssocID="{87E2F55A-87FD-40B6-A436-40A0C3527DBA}" presName="negativeSpace" presStyleCnt="0"/>
      <dgm:spPr/>
    </dgm:pt>
    <dgm:pt modelId="{19738053-789A-4949-A653-2C3B251AC901}" type="pres">
      <dgm:prSet presAssocID="{87E2F55A-87FD-40B6-A436-40A0C3527DBA}" presName="childText" presStyleLbl="conFgAcc1" presStyleIdx="0" presStyleCnt="4">
        <dgm:presLayoutVars>
          <dgm:bulletEnabled val="1"/>
        </dgm:presLayoutVars>
      </dgm:prSet>
      <dgm:spPr/>
    </dgm:pt>
    <dgm:pt modelId="{27B0A199-F1C4-4D01-8449-CBD788E4C1B5}" type="pres">
      <dgm:prSet presAssocID="{000E47B1-C2D6-4732-A7ED-3ACC6E7BFCA1}" presName="spaceBetweenRectangles" presStyleCnt="0"/>
      <dgm:spPr/>
    </dgm:pt>
    <dgm:pt modelId="{D734C8C9-A165-4906-9A53-37443A610D7F}" type="pres">
      <dgm:prSet presAssocID="{5F9ACB5F-849B-4B9F-B80C-3C4D62744811}" presName="parentLin" presStyleCnt="0"/>
      <dgm:spPr/>
    </dgm:pt>
    <dgm:pt modelId="{D2524128-E9EF-4A63-9D18-AAAA740E7BC9}" type="pres">
      <dgm:prSet presAssocID="{5F9ACB5F-849B-4B9F-B80C-3C4D62744811}" presName="parentLeftMargin" presStyleLbl="node1" presStyleIdx="0" presStyleCnt="4"/>
      <dgm:spPr/>
    </dgm:pt>
    <dgm:pt modelId="{492A0663-0B2F-4251-845E-D75711956872}" type="pres">
      <dgm:prSet presAssocID="{5F9ACB5F-849B-4B9F-B80C-3C4D62744811}" presName="parentText" presStyleLbl="node1" presStyleIdx="1" presStyleCnt="4">
        <dgm:presLayoutVars>
          <dgm:chMax val="0"/>
          <dgm:bulletEnabled val="1"/>
        </dgm:presLayoutVars>
      </dgm:prSet>
      <dgm:spPr/>
    </dgm:pt>
    <dgm:pt modelId="{A94BE026-3A0E-4A61-886C-D17CD39FC5AF}" type="pres">
      <dgm:prSet presAssocID="{5F9ACB5F-849B-4B9F-B80C-3C4D62744811}" presName="negativeSpace" presStyleCnt="0"/>
      <dgm:spPr/>
    </dgm:pt>
    <dgm:pt modelId="{62CC1A37-0480-42A9-A84F-720D2F824034}" type="pres">
      <dgm:prSet presAssocID="{5F9ACB5F-849B-4B9F-B80C-3C4D62744811}" presName="childText" presStyleLbl="conFgAcc1" presStyleIdx="1" presStyleCnt="4">
        <dgm:presLayoutVars>
          <dgm:bulletEnabled val="1"/>
        </dgm:presLayoutVars>
      </dgm:prSet>
      <dgm:spPr/>
    </dgm:pt>
    <dgm:pt modelId="{62782750-67FE-4438-8501-31BCFACCB189}" type="pres">
      <dgm:prSet presAssocID="{6F751BFE-203F-41A2-AB16-178345B0230F}" presName="spaceBetweenRectangles" presStyleCnt="0"/>
      <dgm:spPr/>
    </dgm:pt>
    <dgm:pt modelId="{54345295-D67D-495C-8D8D-07A94964F3B6}" type="pres">
      <dgm:prSet presAssocID="{2E413FC8-9E46-4D16-A403-7595AC851A0E}" presName="parentLin" presStyleCnt="0"/>
      <dgm:spPr/>
    </dgm:pt>
    <dgm:pt modelId="{53EC6517-5C78-4D19-9623-6FD5233A1591}" type="pres">
      <dgm:prSet presAssocID="{2E413FC8-9E46-4D16-A403-7595AC851A0E}" presName="parentLeftMargin" presStyleLbl="node1" presStyleIdx="1" presStyleCnt="4"/>
      <dgm:spPr/>
    </dgm:pt>
    <dgm:pt modelId="{839BA017-CB56-4B39-8DA2-ED2BD71D3E21}" type="pres">
      <dgm:prSet presAssocID="{2E413FC8-9E46-4D16-A403-7595AC851A0E}" presName="parentText" presStyleLbl="node1" presStyleIdx="2" presStyleCnt="4">
        <dgm:presLayoutVars>
          <dgm:chMax val="0"/>
          <dgm:bulletEnabled val="1"/>
        </dgm:presLayoutVars>
      </dgm:prSet>
      <dgm:spPr/>
    </dgm:pt>
    <dgm:pt modelId="{8A189059-07B8-453C-8F22-DDB82786AFC0}" type="pres">
      <dgm:prSet presAssocID="{2E413FC8-9E46-4D16-A403-7595AC851A0E}" presName="negativeSpace" presStyleCnt="0"/>
      <dgm:spPr/>
    </dgm:pt>
    <dgm:pt modelId="{34856DC9-9858-4FAA-B24E-2BD69B45CD41}" type="pres">
      <dgm:prSet presAssocID="{2E413FC8-9E46-4D16-A403-7595AC851A0E}" presName="childText" presStyleLbl="conFgAcc1" presStyleIdx="2" presStyleCnt="4">
        <dgm:presLayoutVars>
          <dgm:bulletEnabled val="1"/>
        </dgm:presLayoutVars>
      </dgm:prSet>
      <dgm:spPr/>
    </dgm:pt>
    <dgm:pt modelId="{2B869FC0-652C-4A28-A69D-4BF979CB18F6}" type="pres">
      <dgm:prSet presAssocID="{F954883F-8F84-49B1-B9A3-1E7275CF0679}" presName="spaceBetweenRectangles" presStyleCnt="0"/>
      <dgm:spPr/>
    </dgm:pt>
    <dgm:pt modelId="{A122C34E-B43D-45D6-BB73-BA67AC7BED64}" type="pres">
      <dgm:prSet presAssocID="{BF855C2C-3484-4DD4-A29A-3D04227DB3D7}" presName="parentLin" presStyleCnt="0"/>
      <dgm:spPr/>
    </dgm:pt>
    <dgm:pt modelId="{07754476-F993-4CA7-B8B7-134DAE774953}" type="pres">
      <dgm:prSet presAssocID="{BF855C2C-3484-4DD4-A29A-3D04227DB3D7}" presName="parentLeftMargin" presStyleLbl="node1" presStyleIdx="2" presStyleCnt="4"/>
      <dgm:spPr/>
    </dgm:pt>
    <dgm:pt modelId="{0CF86A2B-64DE-416F-9112-241B8CFE794E}" type="pres">
      <dgm:prSet presAssocID="{BF855C2C-3484-4DD4-A29A-3D04227DB3D7}" presName="parentText" presStyleLbl="node1" presStyleIdx="3" presStyleCnt="4">
        <dgm:presLayoutVars>
          <dgm:chMax val="0"/>
          <dgm:bulletEnabled val="1"/>
        </dgm:presLayoutVars>
      </dgm:prSet>
      <dgm:spPr/>
    </dgm:pt>
    <dgm:pt modelId="{33CFBFC4-4FD8-4D29-BD26-551B67EF7F23}" type="pres">
      <dgm:prSet presAssocID="{BF855C2C-3484-4DD4-A29A-3D04227DB3D7}" presName="negativeSpace" presStyleCnt="0"/>
      <dgm:spPr/>
    </dgm:pt>
    <dgm:pt modelId="{1B8CF908-6F94-4B2A-8F83-A9EDB14721D4}" type="pres">
      <dgm:prSet presAssocID="{BF855C2C-3484-4DD4-A29A-3D04227DB3D7}" presName="childText" presStyleLbl="conFgAcc1" presStyleIdx="3" presStyleCnt="4">
        <dgm:presLayoutVars>
          <dgm:bulletEnabled val="1"/>
        </dgm:presLayoutVars>
      </dgm:prSet>
      <dgm:spPr/>
    </dgm:pt>
  </dgm:ptLst>
  <dgm:cxnLst>
    <dgm:cxn modelId="{08F68016-2F28-4953-A638-7EAE0E32CDD5}" srcId="{70D82E9B-1BEA-46A9-8007-7B978CF597A1}" destId="{87E2F55A-87FD-40B6-A436-40A0C3527DBA}" srcOrd="0" destOrd="0" parTransId="{54D82872-8E4A-44A3-AC80-FDB20EE293B9}" sibTransId="{000E47B1-C2D6-4732-A7ED-3ACC6E7BFCA1}"/>
    <dgm:cxn modelId="{37EC4427-6287-4D0A-823C-D8CF6747C374}" type="presOf" srcId="{BF855C2C-3484-4DD4-A29A-3D04227DB3D7}" destId="{07754476-F993-4CA7-B8B7-134DAE774953}" srcOrd="0" destOrd="0" presId="urn:microsoft.com/office/officeart/2005/8/layout/list1"/>
    <dgm:cxn modelId="{E2615E3B-61C5-4894-B264-114D199C769C}" type="presOf" srcId="{B1CB0601-8AEF-4823-923D-7CDAF6CC205E}" destId="{19738053-789A-4949-A653-2C3B251AC901}" srcOrd="0" destOrd="0" presId="urn:microsoft.com/office/officeart/2005/8/layout/list1"/>
    <dgm:cxn modelId="{FFD9013E-FFEB-4281-9989-7053E2CF36F7}" type="presOf" srcId="{C9DCD3BC-5274-4CF1-B2D0-7C6B7D6597FA}" destId="{1B8CF908-6F94-4B2A-8F83-A9EDB14721D4}" srcOrd="0" destOrd="0" presId="urn:microsoft.com/office/officeart/2005/8/layout/list1"/>
    <dgm:cxn modelId="{DCAD5B3F-FF3B-4FAE-90E5-1CCB569CD9BB}" type="presOf" srcId="{70D82E9B-1BEA-46A9-8007-7B978CF597A1}" destId="{32226FE0-ABE7-4A51-A5F5-63A785B915A5}" srcOrd="0" destOrd="0" presId="urn:microsoft.com/office/officeart/2005/8/layout/list1"/>
    <dgm:cxn modelId="{C7CD4F48-9A5C-447B-94D8-EC162F380C06}" srcId="{70D82E9B-1BEA-46A9-8007-7B978CF597A1}" destId="{BF855C2C-3484-4DD4-A29A-3D04227DB3D7}" srcOrd="3" destOrd="0" parTransId="{03E6F165-BFE6-434E-96BC-D77689EE34A9}" sibTransId="{F5AA6A43-734E-4FC5-8B89-0A7E7739FE53}"/>
    <dgm:cxn modelId="{A6354E4B-EDA0-4548-A9C0-3C3086A4B814}" type="presOf" srcId="{DC96EF3F-2F47-49AD-9538-2B028319E4DF}" destId="{34856DC9-9858-4FAA-B24E-2BD69B45CD41}" srcOrd="0" destOrd="0" presId="urn:microsoft.com/office/officeart/2005/8/layout/list1"/>
    <dgm:cxn modelId="{22967F4F-645A-4176-9B15-7526D57652B2}" type="presOf" srcId="{2E413FC8-9E46-4D16-A403-7595AC851A0E}" destId="{53EC6517-5C78-4D19-9623-6FD5233A1591}" srcOrd="0" destOrd="0" presId="urn:microsoft.com/office/officeart/2005/8/layout/list1"/>
    <dgm:cxn modelId="{FDE6D055-E1E4-406E-918B-63AE6944D8EE}" srcId="{2E413FC8-9E46-4D16-A403-7595AC851A0E}" destId="{DC96EF3F-2F47-49AD-9538-2B028319E4DF}" srcOrd="0" destOrd="0" parTransId="{0C1A0928-65C6-4391-B050-6CC2D9B4B3E4}" sibTransId="{A02DAE2A-2C21-43B1-83A2-F5482A188A8E}"/>
    <dgm:cxn modelId="{910DE258-20CC-4B13-AB15-100CEE2EACE8}" srcId="{5F9ACB5F-849B-4B9F-B80C-3C4D62744811}" destId="{228DAF1A-FC08-4DF6-8CC4-470C583C2AA6}" srcOrd="0" destOrd="0" parTransId="{1B03FB25-97A6-440B-807D-5C77F85F9A5A}" sibTransId="{B71B72C5-486D-4344-AEC6-1B3580AC9B29}"/>
    <dgm:cxn modelId="{DC173A66-0F76-4B18-B168-F53CFEC23B4F}" type="presOf" srcId="{5F9ACB5F-849B-4B9F-B80C-3C4D62744811}" destId="{492A0663-0B2F-4251-845E-D75711956872}" srcOrd="1" destOrd="0" presId="urn:microsoft.com/office/officeart/2005/8/layout/list1"/>
    <dgm:cxn modelId="{FC05E06B-F283-41CE-8E51-F3A040C95E38}" srcId="{BF855C2C-3484-4DD4-A29A-3D04227DB3D7}" destId="{C9DCD3BC-5274-4CF1-B2D0-7C6B7D6597FA}" srcOrd="0" destOrd="0" parTransId="{1C0C85C0-036F-4285-8CD1-CA934C460AEC}" sibTransId="{E2BB5FB9-BE33-4C9F-9E8C-5465883F8D9A}"/>
    <dgm:cxn modelId="{E74EE187-894A-453A-B015-981D528BCB28}" type="presOf" srcId="{BF855C2C-3484-4DD4-A29A-3D04227DB3D7}" destId="{0CF86A2B-64DE-416F-9112-241B8CFE794E}" srcOrd="1" destOrd="0" presId="urn:microsoft.com/office/officeart/2005/8/layout/list1"/>
    <dgm:cxn modelId="{A433548D-23D1-46DC-8DB0-062D60078465}" type="presOf" srcId="{87E2F55A-87FD-40B6-A436-40A0C3527DBA}" destId="{227D73B9-61B6-458A-A635-C94DB93153A8}" srcOrd="0" destOrd="0" presId="urn:microsoft.com/office/officeart/2005/8/layout/list1"/>
    <dgm:cxn modelId="{7909EE91-A9BC-444D-AEC5-7CA3454F1D8B}" type="presOf" srcId="{228DAF1A-FC08-4DF6-8CC4-470C583C2AA6}" destId="{62CC1A37-0480-42A9-A84F-720D2F824034}" srcOrd="0" destOrd="0" presId="urn:microsoft.com/office/officeart/2005/8/layout/list1"/>
    <dgm:cxn modelId="{A386C6A4-0392-4DB5-A7EB-F8F3906D6C2B}" type="presOf" srcId="{87E2F55A-87FD-40B6-A436-40A0C3527DBA}" destId="{EBB520DA-1F50-4353-BEC7-1F52A4CDFE5D}" srcOrd="1" destOrd="0" presId="urn:microsoft.com/office/officeart/2005/8/layout/list1"/>
    <dgm:cxn modelId="{CC90B9A8-712A-4BA6-A113-20C4AFEFC2F6}" srcId="{70D82E9B-1BEA-46A9-8007-7B978CF597A1}" destId="{2E413FC8-9E46-4D16-A403-7595AC851A0E}" srcOrd="2" destOrd="0" parTransId="{A985631C-0830-4565-BE16-D8AD2253FE0F}" sibTransId="{F954883F-8F84-49B1-B9A3-1E7275CF0679}"/>
    <dgm:cxn modelId="{823917B7-DC56-491D-848D-9E8BAE75A213}" type="presOf" srcId="{2E413FC8-9E46-4D16-A403-7595AC851A0E}" destId="{839BA017-CB56-4B39-8DA2-ED2BD71D3E21}" srcOrd="1" destOrd="0" presId="urn:microsoft.com/office/officeart/2005/8/layout/list1"/>
    <dgm:cxn modelId="{9F28B7C0-F833-4771-92CD-547B4BF8D4D3}" srcId="{70D82E9B-1BEA-46A9-8007-7B978CF597A1}" destId="{5F9ACB5F-849B-4B9F-B80C-3C4D62744811}" srcOrd="1" destOrd="0" parTransId="{9B984DF2-0148-4D3A-B2A2-C07C1F32DAA0}" sibTransId="{6F751BFE-203F-41A2-AB16-178345B0230F}"/>
    <dgm:cxn modelId="{21C0F4C5-88BA-483F-AAB1-687BB8C9C403}" srcId="{87E2F55A-87FD-40B6-A436-40A0C3527DBA}" destId="{B1CB0601-8AEF-4823-923D-7CDAF6CC205E}" srcOrd="0" destOrd="0" parTransId="{950132B4-52C6-45C7-BEE1-79B046176187}" sibTransId="{80AC44F2-8373-45C2-A4B7-6D238ACB1F79}"/>
    <dgm:cxn modelId="{488B05E2-2FD2-4197-B223-51FF0654FF5C}" type="presOf" srcId="{5F9ACB5F-849B-4B9F-B80C-3C4D62744811}" destId="{D2524128-E9EF-4A63-9D18-AAAA740E7BC9}" srcOrd="0" destOrd="0" presId="urn:microsoft.com/office/officeart/2005/8/layout/list1"/>
    <dgm:cxn modelId="{FFA0A04C-8D55-4BC5-B2E9-0E53643622AC}" type="presParOf" srcId="{32226FE0-ABE7-4A51-A5F5-63A785B915A5}" destId="{39138251-DB90-4980-9750-AD2E972E0BA0}" srcOrd="0" destOrd="0" presId="urn:microsoft.com/office/officeart/2005/8/layout/list1"/>
    <dgm:cxn modelId="{17C9A207-88AA-414A-9584-0DA67119A0F8}" type="presParOf" srcId="{39138251-DB90-4980-9750-AD2E972E0BA0}" destId="{227D73B9-61B6-458A-A635-C94DB93153A8}" srcOrd="0" destOrd="0" presId="urn:microsoft.com/office/officeart/2005/8/layout/list1"/>
    <dgm:cxn modelId="{902FF0FD-58D0-43F1-A025-E9AF14F235CF}" type="presParOf" srcId="{39138251-DB90-4980-9750-AD2E972E0BA0}" destId="{EBB520DA-1F50-4353-BEC7-1F52A4CDFE5D}" srcOrd="1" destOrd="0" presId="urn:microsoft.com/office/officeart/2005/8/layout/list1"/>
    <dgm:cxn modelId="{3588BB10-BC0B-4F9F-90BC-E6903324985B}" type="presParOf" srcId="{32226FE0-ABE7-4A51-A5F5-63A785B915A5}" destId="{CF0CC23E-52EF-4106-9AD7-13AE650FCEFD}" srcOrd="1" destOrd="0" presId="urn:microsoft.com/office/officeart/2005/8/layout/list1"/>
    <dgm:cxn modelId="{30D5C520-5AB6-4FFE-84A1-E444DE9E0FF6}" type="presParOf" srcId="{32226FE0-ABE7-4A51-A5F5-63A785B915A5}" destId="{19738053-789A-4949-A653-2C3B251AC901}" srcOrd="2" destOrd="0" presId="urn:microsoft.com/office/officeart/2005/8/layout/list1"/>
    <dgm:cxn modelId="{412E401C-2B57-4BBA-A329-86FAC161BB05}" type="presParOf" srcId="{32226FE0-ABE7-4A51-A5F5-63A785B915A5}" destId="{27B0A199-F1C4-4D01-8449-CBD788E4C1B5}" srcOrd="3" destOrd="0" presId="urn:microsoft.com/office/officeart/2005/8/layout/list1"/>
    <dgm:cxn modelId="{87F7D991-EC39-4A76-B8CC-42A776BC6B37}" type="presParOf" srcId="{32226FE0-ABE7-4A51-A5F5-63A785B915A5}" destId="{D734C8C9-A165-4906-9A53-37443A610D7F}" srcOrd="4" destOrd="0" presId="urn:microsoft.com/office/officeart/2005/8/layout/list1"/>
    <dgm:cxn modelId="{D1D8789B-2FEE-4BD6-9D8F-1C99FCF6C9F4}" type="presParOf" srcId="{D734C8C9-A165-4906-9A53-37443A610D7F}" destId="{D2524128-E9EF-4A63-9D18-AAAA740E7BC9}" srcOrd="0" destOrd="0" presId="urn:microsoft.com/office/officeart/2005/8/layout/list1"/>
    <dgm:cxn modelId="{D54A9A3D-26EF-46D1-B94A-0C73C725F38A}" type="presParOf" srcId="{D734C8C9-A165-4906-9A53-37443A610D7F}" destId="{492A0663-0B2F-4251-845E-D75711956872}" srcOrd="1" destOrd="0" presId="urn:microsoft.com/office/officeart/2005/8/layout/list1"/>
    <dgm:cxn modelId="{7E1ABC6B-91D2-45D8-8E28-5F6B206D0513}" type="presParOf" srcId="{32226FE0-ABE7-4A51-A5F5-63A785B915A5}" destId="{A94BE026-3A0E-4A61-886C-D17CD39FC5AF}" srcOrd="5" destOrd="0" presId="urn:microsoft.com/office/officeart/2005/8/layout/list1"/>
    <dgm:cxn modelId="{E7868863-A12F-4F30-A58D-613253CD2054}" type="presParOf" srcId="{32226FE0-ABE7-4A51-A5F5-63A785B915A5}" destId="{62CC1A37-0480-42A9-A84F-720D2F824034}" srcOrd="6" destOrd="0" presId="urn:microsoft.com/office/officeart/2005/8/layout/list1"/>
    <dgm:cxn modelId="{56384D45-F2B6-4334-83E5-25A65979174B}" type="presParOf" srcId="{32226FE0-ABE7-4A51-A5F5-63A785B915A5}" destId="{62782750-67FE-4438-8501-31BCFACCB189}" srcOrd="7" destOrd="0" presId="urn:microsoft.com/office/officeart/2005/8/layout/list1"/>
    <dgm:cxn modelId="{D0079CBD-00D4-4B86-9687-1CCBFE01D97D}" type="presParOf" srcId="{32226FE0-ABE7-4A51-A5F5-63A785B915A5}" destId="{54345295-D67D-495C-8D8D-07A94964F3B6}" srcOrd="8" destOrd="0" presId="urn:microsoft.com/office/officeart/2005/8/layout/list1"/>
    <dgm:cxn modelId="{0DD90D0E-53A8-4F55-BDC6-94A792D2D2AC}" type="presParOf" srcId="{54345295-D67D-495C-8D8D-07A94964F3B6}" destId="{53EC6517-5C78-4D19-9623-6FD5233A1591}" srcOrd="0" destOrd="0" presId="urn:microsoft.com/office/officeart/2005/8/layout/list1"/>
    <dgm:cxn modelId="{DC61DECA-51E2-4760-9465-62B63BB0A087}" type="presParOf" srcId="{54345295-D67D-495C-8D8D-07A94964F3B6}" destId="{839BA017-CB56-4B39-8DA2-ED2BD71D3E21}" srcOrd="1" destOrd="0" presId="urn:microsoft.com/office/officeart/2005/8/layout/list1"/>
    <dgm:cxn modelId="{4070AC14-03D9-496B-8D30-F8C445216E8E}" type="presParOf" srcId="{32226FE0-ABE7-4A51-A5F5-63A785B915A5}" destId="{8A189059-07B8-453C-8F22-DDB82786AFC0}" srcOrd="9" destOrd="0" presId="urn:microsoft.com/office/officeart/2005/8/layout/list1"/>
    <dgm:cxn modelId="{EAC1BC29-A4B0-4143-9D9B-9550DC36D011}" type="presParOf" srcId="{32226FE0-ABE7-4A51-A5F5-63A785B915A5}" destId="{34856DC9-9858-4FAA-B24E-2BD69B45CD41}" srcOrd="10" destOrd="0" presId="urn:microsoft.com/office/officeart/2005/8/layout/list1"/>
    <dgm:cxn modelId="{1574283F-2BA3-4849-AD3E-3F5E40CC5652}" type="presParOf" srcId="{32226FE0-ABE7-4A51-A5F5-63A785B915A5}" destId="{2B869FC0-652C-4A28-A69D-4BF979CB18F6}" srcOrd="11" destOrd="0" presId="urn:microsoft.com/office/officeart/2005/8/layout/list1"/>
    <dgm:cxn modelId="{5F586C04-5E0F-43B3-A157-2DBF1EEC7B93}" type="presParOf" srcId="{32226FE0-ABE7-4A51-A5F5-63A785B915A5}" destId="{A122C34E-B43D-45D6-BB73-BA67AC7BED64}" srcOrd="12" destOrd="0" presId="urn:microsoft.com/office/officeart/2005/8/layout/list1"/>
    <dgm:cxn modelId="{968AEFAC-7DDD-4CE3-B204-B6C097F1A76A}" type="presParOf" srcId="{A122C34E-B43D-45D6-BB73-BA67AC7BED64}" destId="{07754476-F993-4CA7-B8B7-134DAE774953}" srcOrd="0" destOrd="0" presId="urn:microsoft.com/office/officeart/2005/8/layout/list1"/>
    <dgm:cxn modelId="{E8BADD92-8EDC-4AD4-A877-45ACD00FC8FD}" type="presParOf" srcId="{A122C34E-B43D-45D6-BB73-BA67AC7BED64}" destId="{0CF86A2B-64DE-416F-9112-241B8CFE794E}" srcOrd="1" destOrd="0" presId="urn:microsoft.com/office/officeart/2005/8/layout/list1"/>
    <dgm:cxn modelId="{3881F588-10CB-41E2-9DA1-88DD0D220798}" type="presParOf" srcId="{32226FE0-ABE7-4A51-A5F5-63A785B915A5}" destId="{33CFBFC4-4FD8-4D29-BD26-551B67EF7F23}" srcOrd="13" destOrd="0" presId="urn:microsoft.com/office/officeart/2005/8/layout/list1"/>
    <dgm:cxn modelId="{7A49ECE5-1A8A-4D67-BC6B-E99EDF3867C9}" type="presParOf" srcId="{32226FE0-ABE7-4A51-A5F5-63A785B915A5}" destId="{1B8CF908-6F94-4B2A-8F83-A9EDB14721D4}" srcOrd="14" destOrd="0" presId="urn:microsoft.com/office/officeart/2005/8/layout/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EBCAD34E-1184-41C8-B19F-7642F3F2D039}" type="doc">
      <dgm:prSet loTypeId="urn:microsoft.com/office/officeart/2005/8/layout/list1" loCatId="list" qsTypeId="urn:microsoft.com/office/officeart/2005/8/quickstyle/simple5" qsCatId="simple" csTypeId="urn:microsoft.com/office/officeart/2005/8/colors/colorful5" csCatId="colorful" phldr="1"/>
      <dgm:spPr/>
      <dgm:t>
        <a:bodyPr/>
        <a:lstStyle/>
        <a:p>
          <a:endParaRPr lang="en-US"/>
        </a:p>
      </dgm:t>
    </dgm:pt>
    <dgm:pt modelId="{680366A7-78C6-412E-99B2-7C2C73EFEB8F}">
      <dgm:prSet/>
      <dgm:spPr/>
      <dgm:t>
        <a:bodyPr/>
        <a:lstStyle/>
        <a:p>
          <a:r>
            <a:rPr lang="es-AR" b="1"/>
            <a:t>Basic commitment with international community</a:t>
          </a:r>
          <a:endParaRPr lang="en-US"/>
        </a:p>
      </dgm:t>
    </dgm:pt>
    <dgm:pt modelId="{A3E1CEE4-D9D0-475C-9870-E0122EAF1849}" type="parTrans" cxnId="{73465BF0-6E2F-49DB-8656-EE1A934F9ACE}">
      <dgm:prSet/>
      <dgm:spPr/>
      <dgm:t>
        <a:bodyPr/>
        <a:lstStyle/>
        <a:p>
          <a:endParaRPr lang="en-US"/>
        </a:p>
      </dgm:t>
    </dgm:pt>
    <dgm:pt modelId="{EED6D08B-F7FA-4093-8BE3-4EADF966C363}" type="sibTrans" cxnId="{73465BF0-6E2F-49DB-8656-EE1A934F9ACE}">
      <dgm:prSet/>
      <dgm:spPr/>
      <dgm:t>
        <a:bodyPr/>
        <a:lstStyle/>
        <a:p>
          <a:endParaRPr lang="en-US"/>
        </a:p>
      </dgm:t>
    </dgm:pt>
    <dgm:pt modelId="{02020496-7ED7-4A25-BFC7-6E7C2F3E7616}">
      <dgm:prSet/>
      <dgm:spPr/>
      <dgm:t>
        <a:bodyPr/>
        <a:lstStyle/>
        <a:p>
          <a:r>
            <a:rPr lang="es-AR" b="1"/>
            <a:t>Strategies directed to UN States for ratifying other treaties (e.g. CEDAW)</a:t>
          </a:r>
          <a:endParaRPr lang="en-US"/>
        </a:p>
      </dgm:t>
    </dgm:pt>
    <dgm:pt modelId="{B5E5E86C-F48B-4953-8F07-CE783B344204}" type="parTrans" cxnId="{D6907EDA-89D6-4D73-A8D6-FEF03721BAAF}">
      <dgm:prSet/>
      <dgm:spPr/>
      <dgm:t>
        <a:bodyPr/>
        <a:lstStyle/>
        <a:p>
          <a:endParaRPr lang="en-US"/>
        </a:p>
      </dgm:t>
    </dgm:pt>
    <dgm:pt modelId="{44210473-2298-4661-AA6C-FA486E72FCEA}" type="sibTrans" cxnId="{D6907EDA-89D6-4D73-A8D6-FEF03721BAAF}">
      <dgm:prSet/>
      <dgm:spPr/>
      <dgm:t>
        <a:bodyPr/>
        <a:lstStyle/>
        <a:p>
          <a:endParaRPr lang="en-US"/>
        </a:p>
      </dgm:t>
    </dgm:pt>
    <dgm:pt modelId="{4905BA66-8287-4C85-9359-F1915115CD29}">
      <dgm:prSet/>
      <dgm:spPr/>
      <dgm:t>
        <a:bodyPr/>
        <a:lstStyle/>
        <a:p>
          <a:r>
            <a:rPr lang="es-AR" b="1" dirty="0" err="1"/>
            <a:t>Coherence</a:t>
          </a:r>
          <a:r>
            <a:rPr lang="es-AR" b="1" dirty="0"/>
            <a:t> </a:t>
          </a:r>
          <a:r>
            <a:rPr lang="es-AR" b="1" dirty="0" err="1"/>
            <a:t>with</a:t>
          </a:r>
          <a:r>
            <a:rPr lang="es-AR" b="1" dirty="0"/>
            <a:t> </a:t>
          </a:r>
          <a:r>
            <a:rPr lang="es-AR" b="1" dirty="0" err="1"/>
            <a:t>goals</a:t>
          </a:r>
          <a:r>
            <a:rPr lang="es-AR" b="1" dirty="0"/>
            <a:t> </a:t>
          </a:r>
          <a:r>
            <a:rPr lang="es-AR" b="1" dirty="0" err="1"/>
            <a:t>committed</a:t>
          </a:r>
          <a:r>
            <a:rPr lang="es-AR" b="1" dirty="0"/>
            <a:t> in 1990</a:t>
          </a:r>
          <a:endParaRPr lang="en-US" dirty="0"/>
        </a:p>
      </dgm:t>
    </dgm:pt>
    <dgm:pt modelId="{006DD5E4-7C1E-456F-8A41-469882C6453B}" type="parTrans" cxnId="{BDF1A456-363E-4B4F-9891-3CD0C5900639}">
      <dgm:prSet/>
      <dgm:spPr/>
      <dgm:t>
        <a:bodyPr/>
        <a:lstStyle/>
        <a:p>
          <a:endParaRPr lang="en-US"/>
        </a:p>
      </dgm:t>
    </dgm:pt>
    <dgm:pt modelId="{EBA1C047-4223-44C6-9BA8-B29AF9B04B36}" type="sibTrans" cxnId="{BDF1A456-363E-4B4F-9891-3CD0C5900639}">
      <dgm:prSet/>
      <dgm:spPr/>
      <dgm:t>
        <a:bodyPr/>
        <a:lstStyle/>
        <a:p>
          <a:endParaRPr lang="en-US"/>
        </a:p>
      </dgm:t>
    </dgm:pt>
    <dgm:pt modelId="{69AB689F-D175-4E5B-87E6-F5C9921B2A44}">
      <dgm:prSet/>
      <dgm:spPr/>
      <dgm:t>
        <a:bodyPr/>
        <a:lstStyle/>
        <a:p>
          <a:r>
            <a:rPr lang="es-AR" b="1"/>
            <a:t>More needed than ever since then</a:t>
          </a:r>
          <a:endParaRPr lang="en-US"/>
        </a:p>
      </dgm:t>
    </dgm:pt>
    <dgm:pt modelId="{B27641FE-A7F6-47F9-88BC-6A1154FE5024}" type="parTrans" cxnId="{4DE1E08B-F83D-4812-AC91-87B00DBB6AB4}">
      <dgm:prSet/>
      <dgm:spPr/>
      <dgm:t>
        <a:bodyPr/>
        <a:lstStyle/>
        <a:p>
          <a:endParaRPr lang="en-US"/>
        </a:p>
      </dgm:t>
    </dgm:pt>
    <dgm:pt modelId="{E6E1B94E-C48C-48F3-9BAD-19B36250F2CF}" type="sibTrans" cxnId="{4DE1E08B-F83D-4812-AC91-87B00DBB6AB4}">
      <dgm:prSet/>
      <dgm:spPr/>
      <dgm:t>
        <a:bodyPr/>
        <a:lstStyle/>
        <a:p>
          <a:endParaRPr lang="en-US"/>
        </a:p>
      </dgm:t>
    </dgm:pt>
    <dgm:pt modelId="{0990DB24-DEBD-447F-B50C-4F9803F899B2}">
      <dgm:prSet/>
      <dgm:spPr/>
      <dgm:t>
        <a:bodyPr/>
        <a:lstStyle/>
        <a:p>
          <a:r>
            <a:rPr lang="es-AR" b="1"/>
            <a:t>Key international legal tool for accompanying the fulfilment of objectives of soft-law political processes </a:t>
          </a:r>
          <a:endParaRPr lang="en-US"/>
        </a:p>
      </dgm:t>
    </dgm:pt>
    <dgm:pt modelId="{C3197484-E130-4B55-B264-26827DC6D800}" type="parTrans" cxnId="{51CE3C25-7BA9-4BE5-B60D-CD543E3DC327}">
      <dgm:prSet/>
      <dgm:spPr/>
      <dgm:t>
        <a:bodyPr/>
        <a:lstStyle/>
        <a:p>
          <a:endParaRPr lang="en-US"/>
        </a:p>
      </dgm:t>
    </dgm:pt>
    <dgm:pt modelId="{6FB2222D-CC9A-45D0-A967-675C331D28A0}" type="sibTrans" cxnId="{51CE3C25-7BA9-4BE5-B60D-CD543E3DC327}">
      <dgm:prSet/>
      <dgm:spPr/>
      <dgm:t>
        <a:bodyPr/>
        <a:lstStyle/>
        <a:p>
          <a:endParaRPr lang="en-US"/>
        </a:p>
      </dgm:t>
    </dgm:pt>
    <dgm:pt modelId="{3C37B542-36C8-4A84-ACB1-375D183B52DB}">
      <dgm:prSet/>
      <dgm:spPr/>
      <dgm:t>
        <a:bodyPr/>
        <a:lstStyle/>
        <a:p>
          <a:r>
            <a:rPr lang="es-AR" b="1" dirty="0" err="1"/>
            <a:t>e.g</a:t>
          </a:r>
          <a:r>
            <a:rPr lang="es-AR" b="1" dirty="0"/>
            <a:t>. GCM &amp; 2030 </a:t>
          </a:r>
          <a:r>
            <a:rPr lang="es-AR" b="1" dirty="0" err="1"/>
            <a:t>SDGs</a:t>
          </a:r>
          <a:endParaRPr lang="en-US" dirty="0"/>
        </a:p>
      </dgm:t>
    </dgm:pt>
    <dgm:pt modelId="{B32428BC-7533-4043-A6EC-1A5F93588BAC}" type="parTrans" cxnId="{23AC1C67-4A34-4ADC-A140-4D9AEE9361F3}">
      <dgm:prSet/>
      <dgm:spPr/>
      <dgm:t>
        <a:bodyPr/>
        <a:lstStyle/>
        <a:p>
          <a:endParaRPr lang="en-US"/>
        </a:p>
      </dgm:t>
    </dgm:pt>
    <dgm:pt modelId="{F004F403-B4EC-4E63-BAA4-4E9DD5C69DE5}" type="sibTrans" cxnId="{23AC1C67-4A34-4ADC-A140-4D9AEE9361F3}">
      <dgm:prSet/>
      <dgm:spPr/>
      <dgm:t>
        <a:bodyPr/>
        <a:lstStyle/>
        <a:p>
          <a:endParaRPr lang="en-US"/>
        </a:p>
      </dgm:t>
    </dgm:pt>
    <dgm:pt modelId="{2DD10AE2-5E76-421A-8767-BBD3BE638DFB}">
      <dgm:prSet/>
      <dgm:spPr/>
      <dgm:t>
        <a:bodyPr/>
        <a:lstStyle/>
        <a:p>
          <a:r>
            <a:rPr lang="es-AR" b="1" dirty="0" err="1"/>
            <a:t>Unique</a:t>
          </a:r>
          <a:r>
            <a:rPr lang="es-AR" b="1" dirty="0"/>
            <a:t> </a:t>
          </a:r>
          <a:r>
            <a:rPr lang="es-AR" b="1" dirty="0" err="1"/>
            <a:t>opportunity</a:t>
          </a:r>
          <a:r>
            <a:rPr lang="es-AR" b="1" dirty="0"/>
            <a:t> </a:t>
          </a:r>
          <a:r>
            <a:rPr lang="es-AR" b="1" dirty="0" err="1"/>
            <a:t>for</a:t>
          </a:r>
          <a:r>
            <a:rPr lang="es-AR" b="1" dirty="0"/>
            <a:t> </a:t>
          </a:r>
          <a:r>
            <a:rPr lang="es-AR" b="1" dirty="0" err="1"/>
            <a:t>strengthening</a:t>
          </a:r>
          <a:r>
            <a:rPr lang="es-AR" b="1" dirty="0"/>
            <a:t> </a:t>
          </a:r>
          <a:r>
            <a:rPr lang="es-AR" b="1" dirty="0" err="1"/>
            <a:t>protection</a:t>
          </a:r>
          <a:r>
            <a:rPr lang="es-AR" b="1" dirty="0"/>
            <a:t> </a:t>
          </a:r>
          <a:r>
            <a:rPr lang="es-AR" b="1" dirty="0" err="1"/>
            <a:t>of</a:t>
          </a:r>
          <a:r>
            <a:rPr lang="es-AR" b="1" dirty="0"/>
            <a:t> </a:t>
          </a:r>
          <a:r>
            <a:rPr lang="es-AR" b="1" dirty="0" err="1"/>
            <a:t>migrants</a:t>
          </a:r>
          <a:r>
            <a:rPr lang="es-AR" b="1" dirty="0"/>
            <a:t>’ </a:t>
          </a:r>
          <a:r>
            <a:rPr lang="es-AR" b="1" dirty="0" err="1"/>
            <a:t>rights</a:t>
          </a:r>
          <a:endParaRPr lang="en-US" dirty="0"/>
        </a:p>
      </dgm:t>
    </dgm:pt>
    <dgm:pt modelId="{72AAF2EA-100B-41BE-B0BF-B6623AFEA1CD}" type="parTrans" cxnId="{495A7BB7-A690-40F7-8805-1A932B2FC694}">
      <dgm:prSet/>
      <dgm:spPr/>
      <dgm:t>
        <a:bodyPr/>
        <a:lstStyle/>
        <a:p>
          <a:endParaRPr lang="en-US"/>
        </a:p>
      </dgm:t>
    </dgm:pt>
    <dgm:pt modelId="{BDECFF06-ADDE-4296-B0FA-8ED2EBB754EB}" type="sibTrans" cxnId="{495A7BB7-A690-40F7-8805-1A932B2FC694}">
      <dgm:prSet/>
      <dgm:spPr/>
      <dgm:t>
        <a:bodyPr/>
        <a:lstStyle/>
        <a:p>
          <a:endParaRPr lang="en-US"/>
        </a:p>
      </dgm:t>
    </dgm:pt>
    <dgm:pt modelId="{2BD27A3B-8080-4A8C-8AFD-33FAC3645B12}">
      <dgm:prSet/>
      <dgm:spPr/>
      <dgm:t>
        <a:bodyPr/>
        <a:lstStyle/>
        <a:p>
          <a:r>
            <a:rPr lang="es-AR" b="1" dirty="0" err="1"/>
            <a:t>Compehensive</a:t>
          </a:r>
          <a:r>
            <a:rPr lang="es-AR" b="1" dirty="0"/>
            <a:t> </a:t>
          </a:r>
          <a:r>
            <a:rPr lang="es-AR" b="1" dirty="0" err="1"/>
            <a:t>approach</a:t>
          </a:r>
          <a:r>
            <a:rPr lang="es-AR" b="1" dirty="0"/>
            <a:t>: </a:t>
          </a:r>
          <a:r>
            <a:rPr lang="es-AR" b="1" dirty="0" err="1"/>
            <a:t>discussing</a:t>
          </a:r>
          <a:r>
            <a:rPr lang="es-AR" b="1" dirty="0"/>
            <a:t> </a:t>
          </a:r>
          <a:r>
            <a:rPr lang="es-AR" b="1" dirty="0" err="1"/>
            <a:t>all</a:t>
          </a:r>
          <a:r>
            <a:rPr lang="es-AR" b="1" dirty="0"/>
            <a:t> </a:t>
          </a:r>
          <a:r>
            <a:rPr lang="es-AR" b="1" dirty="0" err="1"/>
            <a:t>public</a:t>
          </a:r>
          <a:r>
            <a:rPr lang="es-AR" b="1" dirty="0"/>
            <a:t> </a:t>
          </a:r>
          <a:r>
            <a:rPr lang="es-AR" b="1" dirty="0" err="1"/>
            <a:t>policies</a:t>
          </a:r>
          <a:r>
            <a:rPr lang="es-AR" b="1" dirty="0"/>
            <a:t> </a:t>
          </a:r>
          <a:r>
            <a:rPr lang="es-AR" b="1" dirty="0" err="1"/>
            <a:t>related</a:t>
          </a:r>
          <a:r>
            <a:rPr lang="es-AR" b="1" dirty="0"/>
            <a:t> to human </a:t>
          </a:r>
          <a:r>
            <a:rPr lang="es-AR" b="1" dirty="0" err="1"/>
            <a:t>mobility</a:t>
          </a:r>
          <a:endParaRPr lang="en-US" dirty="0"/>
        </a:p>
      </dgm:t>
    </dgm:pt>
    <dgm:pt modelId="{3DFC884C-DFC8-4477-BD6C-34CCABA2814E}" type="parTrans" cxnId="{4D586B96-D9BE-4317-AF37-40150CB6ADB6}">
      <dgm:prSet/>
      <dgm:spPr/>
      <dgm:t>
        <a:bodyPr/>
        <a:lstStyle/>
        <a:p>
          <a:endParaRPr lang="en-US"/>
        </a:p>
      </dgm:t>
    </dgm:pt>
    <dgm:pt modelId="{B3D6EFB2-6AD8-4D8B-A1B5-F860B2016B3A}" type="sibTrans" cxnId="{4D586B96-D9BE-4317-AF37-40150CB6ADB6}">
      <dgm:prSet/>
      <dgm:spPr/>
      <dgm:t>
        <a:bodyPr/>
        <a:lstStyle/>
        <a:p>
          <a:endParaRPr lang="en-US"/>
        </a:p>
      </dgm:t>
    </dgm:pt>
    <dgm:pt modelId="{E17E3EB2-ECC8-41AF-9570-7BB71061ADCA}">
      <dgm:prSet/>
      <dgm:spPr/>
      <dgm:t>
        <a:bodyPr/>
        <a:lstStyle/>
        <a:p>
          <a:r>
            <a:rPr lang="es-AR" b="1"/>
            <a:t>Focused discusión + Key stakeholders</a:t>
          </a:r>
          <a:endParaRPr lang="en-US"/>
        </a:p>
      </dgm:t>
    </dgm:pt>
    <dgm:pt modelId="{7ECA4958-5F55-4204-A3BA-9C9AF1970CB3}" type="parTrans" cxnId="{7B626D2C-CFA3-4E52-94DA-BFD9F6D1CBF2}">
      <dgm:prSet/>
      <dgm:spPr/>
      <dgm:t>
        <a:bodyPr/>
        <a:lstStyle/>
        <a:p>
          <a:endParaRPr lang="en-US"/>
        </a:p>
      </dgm:t>
    </dgm:pt>
    <dgm:pt modelId="{DB032B8F-0D3A-485C-8725-6A297812ED33}" type="sibTrans" cxnId="{7B626D2C-CFA3-4E52-94DA-BFD9F6D1CBF2}">
      <dgm:prSet/>
      <dgm:spPr/>
      <dgm:t>
        <a:bodyPr/>
        <a:lstStyle/>
        <a:p>
          <a:endParaRPr lang="en-US"/>
        </a:p>
      </dgm:t>
    </dgm:pt>
    <dgm:pt modelId="{ACE51354-1601-440C-8D4C-D1ACA417C443}" type="pres">
      <dgm:prSet presAssocID="{EBCAD34E-1184-41C8-B19F-7642F3F2D039}" presName="linear" presStyleCnt="0">
        <dgm:presLayoutVars>
          <dgm:dir/>
          <dgm:animLvl val="lvl"/>
          <dgm:resizeHandles val="exact"/>
        </dgm:presLayoutVars>
      </dgm:prSet>
      <dgm:spPr/>
    </dgm:pt>
    <dgm:pt modelId="{329D3ED6-5960-4E99-9B9A-85E23D340BC9}" type="pres">
      <dgm:prSet presAssocID="{680366A7-78C6-412E-99B2-7C2C73EFEB8F}" presName="parentLin" presStyleCnt="0"/>
      <dgm:spPr/>
    </dgm:pt>
    <dgm:pt modelId="{2938D363-5F83-4DDA-AAE1-09659B631D4B}" type="pres">
      <dgm:prSet presAssocID="{680366A7-78C6-412E-99B2-7C2C73EFEB8F}" presName="parentLeftMargin" presStyleLbl="node1" presStyleIdx="0" presStyleCnt="4"/>
      <dgm:spPr/>
    </dgm:pt>
    <dgm:pt modelId="{DC256D11-F158-4BFF-ADBB-0B516F81E1B6}" type="pres">
      <dgm:prSet presAssocID="{680366A7-78C6-412E-99B2-7C2C73EFEB8F}" presName="parentText" presStyleLbl="node1" presStyleIdx="0" presStyleCnt="4">
        <dgm:presLayoutVars>
          <dgm:chMax val="0"/>
          <dgm:bulletEnabled val="1"/>
        </dgm:presLayoutVars>
      </dgm:prSet>
      <dgm:spPr/>
    </dgm:pt>
    <dgm:pt modelId="{43D18FA4-79B3-4FC9-866B-0875710DE1BF}" type="pres">
      <dgm:prSet presAssocID="{680366A7-78C6-412E-99B2-7C2C73EFEB8F}" presName="negativeSpace" presStyleCnt="0"/>
      <dgm:spPr/>
    </dgm:pt>
    <dgm:pt modelId="{5D815D4E-29E5-4292-A868-7460B99443A4}" type="pres">
      <dgm:prSet presAssocID="{680366A7-78C6-412E-99B2-7C2C73EFEB8F}" presName="childText" presStyleLbl="conFgAcc1" presStyleIdx="0" presStyleCnt="4" custLinFactNeighborX="-3" custLinFactNeighborY="41811">
        <dgm:presLayoutVars>
          <dgm:bulletEnabled val="1"/>
        </dgm:presLayoutVars>
      </dgm:prSet>
      <dgm:spPr/>
    </dgm:pt>
    <dgm:pt modelId="{FD67FEC2-D007-4FAA-AD50-5C3753D58A42}" type="pres">
      <dgm:prSet presAssocID="{EED6D08B-F7FA-4093-8BE3-4EADF966C363}" presName="spaceBetweenRectangles" presStyleCnt="0"/>
      <dgm:spPr/>
    </dgm:pt>
    <dgm:pt modelId="{5E65FAC9-714C-4949-ACAD-3AAB0DD8DE4C}" type="pres">
      <dgm:prSet presAssocID="{4905BA66-8287-4C85-9359-F1915115CD29}" presName="parentLin" presStyleCnt="0"/>
      <dgm:spPr/>
    </dgm:pt>
    <dgm:pt modelId="{2574FD0C-E694-4589-8C08-BCDFC0ECF16D}" type="pres">
      <dgm:prSet presAssocID="{4905BA66-8287-4C85-9359-F1915115CD29}" presName="parentLeftMargin" presStyleLbl="node1" presStyleIdx="0" presStyleCnt="4"/>
      <dgm:spPr/>
    </dgm:pt>
    <dgm:pt modelId="{81107022-516A-42D9-9919-2FC11FB51343}" type="pres">
      <dgm:prSet presAssocID="{4905BA66-8287-4C85-9359-F1915115CD29}" presName="parentText" presStyleLbl="node1" presStyleIdx="1" presStyleCnt="4">
        <dgm:presLayoutVars>
          <dgm:chMax val="0"/>
          <dgm:bulletEnabled val="1"/>
        </dgm:presLayoutVars>
      </dgm:prSet>
      <dgm:spPr/>
    </dgm:pt>
    <dgm:pt modelId="{CCD653F4-84D6-485E-A5D4-F2DCEA447214}" type="pres">
      <dgm:prSet presAssocID="{4905BA66-8287-4C85-9359-F1915115CD29}" presName="negativeSpace" presStyleCnt="0"/>
      <dgm:spPr/>
    </dgm:pt>
    <dgm:pt modelId="{0323C838-9EE7-4194-80BE-87C3C255787B}" type="pres">
      <dgm:prSet presAssocID="{4905BA66-8287-4C85-9359-F1915115CD29}" presName="childText" presStyleLbl="conFgAcc1" presStyleIdx="1" presStyleCnt="4">
        <dgm:presLayoutVars>
          <dgm:bulletEnabled val="1"/>
        </dgm:presLayoutVars>
      </dgm:prSet>
      <dgm:spPr/>
    </dgm:pt>
    <dgm:pt modelId="{4E9D196B-2B2B-4E59-8B7A-14ED7C5480AA}" type="pres">
      <dgm:prSet presAssocID="{EBA1C047-4223-44C6-9BA8-B29AF9B04B36}" presName="spaceBetweenRectangles" presStyleCnt="0"/>
      <dgm:spPr/>
    </dgm:pt>
    <dgm:pt modelId="{8A305290-CC93-4698-B4A5-A7BB721FAA80}" type="pres">
      <dgm:prSet presAssocID="{0990DB24-DEBD-447F-B50C-4F9803F899B2}" presName="parentLin" presStyleCnt="0"/>
      <dgm:spPr/>
    </dgm:pt>
    <dgm:pt modelId="{607204F1-6611-4FF3-9965-70071BF52505}" type="pres">
      <dgm:prSet presAssocID="{0990DB24-DEBD-447F-B50C-4F9803F899B2}" presName="parentLeftMargin" presStyleLbl="node1" presStyleIdx="1" presStyleCnt="4"/>
      <dgm:spPr/>
    </dgm:pt>
    <dgm:pt modelId="{72B5CE7A-8FA1-48BB-988F-3E48ABDF195C}" type="pres">
      <dgm:prSet presAssocID="{0990DB24-DEBD-447F-B50C-4F9803F899B2}" presName="parentText" presStyleLbl="node1" presStyleIdx="2" presStyleCnt="4">
        <dgm:presLayoutVars>
          <dgm:chMax val="0"/>
          <dgm:bulletEnabled val="1"/>
        </dgm:presLayoutVars>
      </dgm:prSet>
      <dgm:spPr/>
    </dgm:pt>
    <dgm:pt modelId="{47D99E3E-CCCF-41F6-BFA9-E251C2F6DA93}" type="pres">
      <dgm:prSet presAssocID="{0990DB24-DEBD-447F-B50C-4F9803F899B2}" presName="negativeSpace" presStyleCnt="0"/>
      <dgm:spPr/>
    </dgm:pt>
    <dgm:pt modelId="{96D428C0-0A83-4E75-8CC5-4BA6E59D4E72}" type="pres">
      <dgm:prSet presAssocID="{0990DB24-DEBD-447F-B50C-4F9803F899B2}" presName="childText" presStyleLbl="conFgAcc1" presStyleIdx="2" presStyleCnt="4">
        <dgm:presLayoutVars>
          <dgm:bulletEnabled val="1"/>
        </dgm:presLayoutVars>
      </dgm:prSet>
      <dgm:spPr/>
    </dgm:pt>
    <dgm:pt modelId="{605DDF76-6316-4D46-9F8A-9CDC68DABB34}" type="pres">
      <dgm:prSet presAssocID="{6FB2222D-CC9A-45D0-A967-675C331D28A0}" presName="spaceBetweenRectangles" presStyleCnt="0"/>
      <dgm:spPr/>
    </dgm:pt>
    <dgm:pt modelId="{5C975A05-5D84-469F-AFA3-B62E1636B681}" type="pres">
      <dgm:prSet presAssocID="{2DD10AE2-5E76-421A-8767-BBD3BE638DFB}" presName="parentLin" presStyleCnt="0"/>
      <dgm:spPr/>
    </dgm:pt>
    <dgm:pt modelId="{C86243C9-4FC7-40FD-A3CE-5FE6DC7AAA84}" type="pres">
      <dgm:prSet presAssocID="{2DD10AE2-5E76-421A-8767-BBD3BE638DFB}" presName="parentLeftMargin" presStyleLbl="node1" presStyleIdx="2" presStyleCnt="4"/>
      <dgm:spPr/>
    </dgm:pt>
    <dgm:pt modelId="{1E9996EE-4BC0-4DAC-984E-1101B19CD6D8}" type="pres">
      <dgm:prSet presAssocID="{2DD10AE2-5E76-421A-8767-BBD3BE638DFB}" presName="parentText" presStyleLbl="node1" presStyleIdx="3" presStyleCnt="4">
        <dgm:presLayoutVars>
          <dgm:chMax val="0"/>
          <dgm:bulletEnabled val="1"/>
        </dgm:presLayoutVars>
      </dgm:prSet>
      <dgm:spPr/>
    </dgm:pt>
    <dgm:pt modelId="{69F704D0-4717-4B8F-BC20-1BD0E4CF3648}" type="pres">
      <dgm:prSet presAssocID="{2DD10AE2-5E76-421A-8767-BBD3BE638DFB}" presName="negativeSpace" presStyleCnt="0"/>
      <dgm:spPr/>
    </dgm:pt>
    <dgm:pt modelId="{375BBDB6-5970-4EA6-8F9A-4B646E589A3F}" type="pres">
      <dgm:prSet presAssocID="{2DD10AE2-5E76-421A-8767-BBD3BE638DFB}" presName="childText" presStyleLbl="conFgAcc1" presStyleIdx="3" presStyleCnt="4">
        <dgm:presLayoutVars>
          <dgm:bulletEnabled val="1"/>
        </dgm:presLayoutVars>
      </dgm:prSet>
      <dgm:spPr/>
    </dgm:pt>
  </dgm:ptLst>
  <dgm:cxnLst>
    <dgm:cxn modelId="{418FC004-AC7F-4B65-9FEB-B77845065E8C}" type="presOf" srcId="{2BD27A3B-8080-4A8C-8AFD-33FAC3645B12}" destId="{375BBDB6-5970-4EA6-8F9A-4B646E589A3F}" srcOrd="0" destOrd="0" presId="urn:microsoft.com/office/officeart/2005/8/layout/list1"/>
    <dgm:cxn modelId="{58F2FC10-060E-4AE8-A6F2-CFCF20C4C9B8}" type="presOf" srcId="{0990DB24-DEBD-447F-B50C-4F9803F899B2}" destId="{607204F1-6611-4FF3-9965-70071BF52505}" srcOrd="0" destOrd="0" presId="urn:microsoft.com/office/officeart/2005/8/layout/list1"/>
    <dgm:cxn modelId="{2B9EA11D-61AB-4E1C-9D27-887CC82CF3BD}" type="presOf" srcId="{2DD10AE2-5E76-421A-8767-BBD3BE638DFB}" destId="{1E9996EE-4BC0-4DAC-984E-1101B19CD6D8}" srcOrd="1" destOrd="0" presId="urn:microsoft.com/office/officeart/2005/8/layout/list1"/>
    <dgm:cxn modelId="{51CE3C25-7BA9-4BE5-B60D-CD543E3DC327}" srcId="{EBCAD34E-1184-41C8-B19F-7642F3F2D039}" destId="{0990DB24-DEBD-447F-B50C-4F9803F899B2}" srcOrd="2" destOrd="0" parTransId="{C3197484-E130-4B55-B264-26827DC6D800}" sibTransId="{6FB2222D-CC9A-45D0-A967-675C331D28A0}"/>
    <dgm:cxn modelId="{7B626D2C-CFA3-4E52-94DA-BFD9F6D1CBF2}" srcId="{2DD10AE2-5E76-421A-8767-BBD3BE638DFB}" destId="{E17E3EB2-ECC8-41AF-9570-7BB71061ADCA}" srcOrd="1" destOrd="0" parTransId="{7ECA4958-5F55-4204-A3BA-9C9AF1970CB3}" sibTransId="{DB032B8F-0D3A-485C-8725-6A297812ED33}"/>
    <dgm:cxn modelId="{F1EE893E-1798-4A57-8EB7-7DED6F1F2850}" type="presOf" srcId="{4905BA66-8287-4C85-9359-F1915115CD29}" destId="{81107022-516A-42D9-9919-2FC11FB51343}" srcOrd="1" destOrd="0" presId="urn:microsoft.com/office/officeart/2005/8/layout/list1"/>
    <dgm:cxn modelId="{D8176747-DBA5-4D25-A708-99157D9F77F7}" type="presOf" srcId="{EBCAD34E-1184-41C8-B19F-7642F3F2D039}" destId="{ACE51354-1601-440C-8D4C-D1ACA417C443}" srcOrd="0" destOrd="0" presId="urn:microsoft.com/office/officeart/2005/8/layout/list1"/>
    <dgm:cxn modelId="{BDF1A456-363E-4B4F-9891-3CD0C5900639}" srcId="{EBCAD34E-1184-41C8-B19F-7642F3F2D039}" destId="{4905BA66-8287-4C85-9359-F1915115CD29}" srcOrd="1" destOrd="0" parTransId="{006DD5E4-7C1E-456F-8A41-469882C6453B}" sibTransId="{EBA1C047-4223-44C6-9BA8-B29AF9B04B36}"/>
    <dgm:cxn modelId="{0B03B261-0427-471A-B573-61610528A5AB}" type="presOf" srcId="{2DD10AE2-5E76-421A-8767-BBD3BE638DFB}" destId="{C86243C9-4FC7-40FD-A3CE-5FE6DC7AAA84}" srcOrd="0" destOrd="0" presId="urn:microsoft.com/office/officeart/2005/8/layout/list1"/>
    <dgm:cxn modelId="{23AC1C67-4A34-4ADC-A140-4D9AEE9361F3}" srcId="{0990DB24-DEBD-447F-B50C-4F9803F899B2}" destId="{3C37B542-36C8-4A84-ACB1-375D183B52DB}" srcOrd="0" destOrd="0" parTransId="{B32428BC-7533-4043-A6EC-1A5F93588BAC}" sibTransId="{F004F403-B4EC-4E63-BAA4-4E9DD5C69DE5}"/>
    <dgm:cxn modelId="{5EF1736C-2759-4DA1-850A-CDB5B5965BB8}" type="presOf" srcId="{680366A7-78C6-412E-99B2-7C2C73EFEB8F}" destId="{2938D363-5F83-4DDA-AAE1-09659B631D4B}" srcOrd="0" destOrd="0" presId="urn:microsoft.com/office/officeart/2005/8/layout/list1"/>
    <dgm:cxn modelId="{880B837A-786E-40DB-AD9D-92E776232EE1}" type="presOf" srcId="{3C37B542-36C8-4A84-ACB1-375D183B52DB}" destId="{96D428C0-0A83-4E75-8CC5-4BA6E59D4E72}" srcOrd="0" destOrd="0" presId="urn:microsoft.com/office/officeart/2005/8/layout/list1"/>
    <dgm:cxn modelId="{D0181B7D-2202-4D23-9790-4E63560A1B76}" type="presOf" srcId="{69AB689F-D175-4E5B-87E6-F5C9921B2A44}" destId="{0323C838-9EE7-4194-80BE-87C3C255787B}" srcOrd="0" destOrd="0" presId="urn:microsoft.com/office/officeart/2005/8/layout/list1"/>
    <dgm:cxn modelId="{4DE1E08B-F83D-4812-AC91-87B00DBB6AB4}" srcId="{4905BA66-8287-4C85-9359-F1915115CD29}" destId="{69AB689F-D175-4E5B-87E6-F5C9921B2A44}" srcOrd="0" destOrd="0" parTransId="{B27641FE-A7F6-47F9-88BC-6A1154FE5024}" sibTransId="{E6E1B94E-C48C-48F3-9BAD-19B36250F2CF}"/>
    <dgm:cxn modelId="{4D586B96-D9BE-4317-AF37-40150CB6ADB6}" srcId="{2DD10AE2-5E76-421A-8767-BBD3BE638DFB}" destId="{2BD27A3B-8080-4A8C-8AFD-33FAC3645B12}" srcOrd="0" destOrd="0" parTransId="{3DFC884C-DFC8-4477-BD6C-34CCABA2814E}" sibTransId="{B3D6EFB2-6AD8-4D8B-A1B5-F860B2016B3A}"/>
    <dgm:cxn modelId="{495A7BB7-A690-40F7-8805-1A932B2FC694}" srcId="{EBCAD34E-1184-41C8-B19F-7642F3F2D039}" destId="{2DD10AE2-5E76-421A-8767-BBD3BE638DFB}" srcOrd="3" destOrd="0" parTransId="{72AAF2EA-100B-41BE-B0BF-B6623AFEA1CD}" sibTransId="{BDECFF06-ADDE-4296-B0FA-8ED2EBB754EB}"/>
    <dgm:cxn modelId="{974F52B9-DD81-4DE9-8758-5889176BEA15}" type="presOf" srcId="{02020496-7ED7-4A25-BFC7-6E7C2F3E7616}" destId="{5D815D4E-29E5-4292-A868-7460B99443A4}" srcOrd="0" destOrd="0" presId="urn:microsoft.com/office/officeart/2005/8/layout/list1"/>
    <dgm:cxn modelId="{58C02CD9-AD9F-4747-A660-8F805887CE4C}" type="presOf" srcId="{4905BA66-8287-4C85-9359-F1915115CD29}" destId="{2574FD0C-E694-4589-8C08-BCDFC0ECF16D}" srcOrd="0" destOrd="0" presId="urn:microsoft.com/office/officeart/2005/8/layout/list1"/>
    <dgm:cxn modelId="{D6907EDA-89D6-4D73-A8D6-FEF03721BAAF}" srcId="{680366A7-78C6-412E-99B2-7C2C73EFEB8F}" destId="{02020496-7ED7-4A25-BFC7-6E7C2F3E7616}" srcOrd="0" destOrd="0" parTransId="{B5E5E86C-F48B-4953-8F07-CE783B344204}" sibTransId="{44210473-2298-4661-AA6C-FA486E72FCEA}"/>
    <dgm:cxn modelId="{AB2942EE-47CC-405D-9FC2-4A180923B944}" type="presOf" srcId="{0990DB24-DEBD-447F-B50C-4F9803F899B2}" destId="{72B5CE7A-8FA1-48BB-988F-3E48ABDF195C}" srcOrd="1" destOrd="0" presId="urn:microsoft.com/office/officeart/2005/8/layout/list1"/>
    <dgm:cxn modelId="{73465BF0-6E2F-49DB-8656-EE1A934F9ACE}" srcId="{EBCAD34E-1184-41C8-B19F-7642F3F2D039}" destId="{680366A7-78C6-412E-99B2-7C2C73EFEB8F}" srcOrd="0" destOrd="0" parTransId="{A3E1CEE4-D9D0-475C-9870-E0122EAF1849}" sibTransId="{EED6D08B-F7FA-4093-8BE3-4EADF966C363}"/>
    <dgm:cxn modelId="{3F4753F9-5268-4F78-BDE1-E1E285797B59}" type="presOf" srcId="{680366A7-78C6-412E-99B2-7C2C73EFEB8F}" destId="{DC256D11-F158-4BFF-ADBB-0B516F81E1B6}" srcOrd="1" destOrd="0" presId="urn:microsoft.com/office/officeart/2005/8/layout/list1"/>
    <dgm:cxn modelId="{64B864FC-98D8-45EC-A16C-C1F361E15310}" type="presOf" srcId="{E17E3EB2-ECC8-41AF-9570-7BB71061ADCA}" destId="{375BBDB6-5970-4EA6-8F9A-4B646E589A3F}" srcOrd="0" destOrd="1" presId="urn:microsoft.com/office/officeart/2005/8/layout/list1"/>
    <dgm:cxn modelId="{6CCA3BEC-B0B0-4B9C-BC83-44D03D7214C9}" type="presParOf" srcId="{ACE51354-1601-440C-8D4C-D1ACA417C443}" destId="{329D3ED6-5960-4E99-9B9A-85E23D340BC9}" srcOrd="0" destOrd="0" presId="urn:microsoft.com/office/officeart/2005/8/layout/list1"/>
    <dgm:cxn modelId="{0283B473-1220-4E58-85F5-76481869E83E}" type="presParOf" srcId="{329D3ED6-5960-4E99-9B9A-85E23D340BC9}" destId="{2938D363-5F83-4DDA-AAE1-09659B631D4B}" srcOrd="0" destOrd="0" presId="urn:microsoft.com/office/officeart/2005/8/layout/list1"/>
    <dgm:cxn modelId="{88EBE7E0-1312-4FD4-8B9E-6E94D965D06C}" type="presParOf" srcId="{329D3ED6-5960-4E99-9B9A-85E23D340BC9}" destId="{DC256D11-F158-4BFF-ADBB-0B516F81E1B6}" srcOrd="1" destOrd="0" presId="urn:microsoft.com/office/officeart/2005/8/layout/list1"/>
    <dgm:cxn modelId="{3B9191F5-4629-4CFD-8EEF-48B186AEE167}" type="presParOf" srcId="{ACE51354-1601-440C-8D4C-D1ACA417C443}" destId="{43D18FA4-79B3-4FC9-866B-0875710DE1BF}" srcOrd="1" destOrd="0" presId="urn:microsoft.com/office/officeart/2005/8/layout/list1"/>
    <dgm:cxn modelId="{122A04EE-7899-4C02-8990-08D3D43FB835}" type="presParOf" srcId="{ACE51354-1601-440C-8D4C-D1ACA417C443}" destId="{5D815D4E-29E5-4292-A868-7460B99443A4}" srcOrd="2" destOrd="0" presId="urn:microsoft.com/office/officeart/2005/8/layout/list1"/>
    <dgm:cxn modelId="{B99B90D5-D193-4609-98C5-2326FEAF0057}" type="presParOf" srcId="{ACE51354-1601-440C-8D4C-D1ACA417C443}" destId="{FD67FEC2-D007-4FAA-AD50-5C3753D58A42}" srcOrd="3" destOrd="0" presId="urn:microsoft.com/office/officeart/2005/8/layout/list1"/>
    <dgm:cxn modelId="{E6E0260D-A31F-4917-8B22-16065480F231}" type="presParOf" srcId="{ACE51354-1601-440C-8D4C-D1ACA417C443}" destId="{5E65FAC9-714C-4949-ACAD-3AAB0DD8DE4C}" srcOrd="4" destOrd="0" presId="urn:microsoft.com/office/officeart/2005/8/layout/list1"/>
    <dgm:cxn modelId="{61823FAD-A044-4B58-8D52-532EAF9E6BE1}" type="presParOf" srcId="{5E65FAC9-714C-4949-ACAD-3AAB0DD8DE4C}" destId="{2574FD0C-E694-4589-8C08-BCDFC0ECF16D}" srcOrd="0" destOrd="0" presId="urn:microsoft.com/office/officeart/2005/8/layout/list1"/>
    <dgm:cxn modelId="{DE020E48-C53F-4E4B-A833-7D6E854AB047}" type="presParOf" srcId="{5E65FAC9-714C-4949-ACAD-3AAB0DD8DE4C}" destId="{81107022-516A-42D9-9919-2FC11FB51343}" srcOrd="1" destOrd="0" presId="urn:microsoft.com/office/officeart/2005/8/layout/list1"/>
    <dgm:cxn modelId="{D203FF86-09DC-476C-A5E9-D6C53B10322F}" type="presParOf" srcId="{ACE51354-1601-440C-8D4C-D1ACA417C443}" destId="{CCD653F4-84D6-485E-A5D4-F2DCEA447214}" srcOrd="5" destOrd="0" presId="urn:microsoft.com/office/officeart/2005/8/layout/list1"/>
    <dgm:cxn modelId="{D1AF4C4B-2461-452D-B50E-BAAED46A3F63}" type="presParOf" srcId="{ACE51354-1601-440C-8D4C-D1ACA417C443}" destId="{0323C838-9EE7-4194-80BE-87C3C255787B}" srcOrd="6" destOrd="0" presId="urn:microsoft.com/office/officeart/2005/8/layout/list1"/>
    <dgm:cxn modelId="{1C6870D3-14C8-4F76-BB55-273CEAE3BD5D}" type="presParOf" srcId="{ACE51354-1601-440C-8D4C-D1ACA417C443}" destId="{4E9D196B-2B2B-4E59-8B7A-14ED7C5480AA}" srcOrd="7" destOrd="0" presId="urn:microsoft.com/office/officeart/2005/8/layout/list1"/>
    <dgm:cxn modelId="{C313C40E-8603-4718-9EE9-BECE6882D240}" type="presParOf" srcId="{ACE51354-1601-440C-8D4C-D1ACA417C443}" destId="{8A305290-CC93-4698-B4A5-A7BB721FAA80}" srcOrd="8" destOrd="0" presId="urn:microsoft.com/office/officeart/2005/8/layout/list1"/>
    <dgm:cxn modelId="{0CCFD43A-3B0E-4BE7-B69D-550817A36B93}" type="presParOf" srcId="{8A305290-CC93-4698-B4A5-A7BB721FAA80}" destId="{607204F1-6611-4FF3-9965-70071BF52505}" srcOrd="0" destOrd="0" presId="urn:microsoft.com/office/officeart/2005/8/layout/list1"/>
    <dgm:cxn modelId="{88263AC3-350A-4250-9CF5-FBBA920E36DB}" type="presParOf" srcId="{8A305290-CC93-4698-B4A5-A7BB721FAA80}" destId="{72B5CE7A-8FA1-48BB-988F-3E48ABDF195C}" srcOrd="1" destOrd="0" presId="urn:microsoft.com/office/officeart/2005/8/layout/list1"/>
    <dgm:cxn modelId="{0A9B0FCA-8A7F-4568-A149-B09A7232167E}" type="presParOf" srcId="{ACE51354-1601-440C-8D4C-D1ACA417C443}" destId="{47D99E3E-CCCF-41F6-BFA9-E251C2F6DA93}" srcOrd="9" destOrd="0" presId="urn:microsoft.com/office/officeart/2005/8/layout/list1"/>
    <dgm:cxn modelId="{4FDF285A-5778-4748-AA6E-93F5669ADE11}" type="presParOf" srcId="{ACE51354-1601-440C-8D4C-D1ACA417C443}" destId="{96D428C0-0A83-4E75-8CC5-4BA6E59D4E72}" srcOrd="10" destOrd="0" presId="urn:microsoft.com/office/officeart/2005/8/layout/list1"/>
    <dgm:cxn modelId="{12F73DCD-DC0C-4BA6-A0A4-586C19389566}" type="presParOf" srcId="{ACE51354-1601-440C-8D4C-D1ACA417C443}" destId="{605DDF76-6316-4D46-9F8A-9CDC68DABB34}" srcOrd="11" destOrd="0" presId="urn:microsoft.com/office/officeart/2005/8/layout/list1"/>
    <dgm:cxn modelId="{A2AAD9AF-826F-46FA-A702-A585B8436619}" type="presParOf" srcId="{ACE51354-1601-440C-8D4C-D1ACA417C443}" destId="{5C975A05-5D84-469F-AFA3-B62E1636B681}" srcOrd="12" destOrd="0" presId="urn:microsoft.com/office/officeart/2005/8/layout/list1"/>
    <dgm:cxn modelId="{ADD7D23D-ED98-459B-A8CD-D7F76983F9BF}" type="presParOf" srcId="{5C975A05-5D84-469F-AFA3-B62E1636B681}" destId="{C86243C9-4FC7-40FD-A3CE-5FE6DC7AAA84}" srcOrd="0" destOrd="0" presId="urn:microsoft.com/office/officeart/2005/8/layout/list1"/>
    <dgm:cxn modelId="{8B64D907-44B3-47AB-910E-1AAD16B108AC}" type="presParOf" srcId="{5C975A05-5D84-469F-AFA3-B62E1636B681}" destId="{1E9996EE-4BC0-4DAC-984E-1101B19CD6D8}" srcOrd="1" destOrd="0" presId="urn:microsoft.com/office/officeart/2005/8/layout/list1"/>
    <dgm:cxn modelId="{97382C96-FD5C-472A-AAB3-47FB0E618A08}" type="presParOf" srcId="{ACE51354-1601-440C-8D4C-D1ACA417C443}" destId="{69F704D0-4717-4B8F-BC20-1BD0E4CF3648}" srcOrd="13" destOrd="0" presId="urn:microsoft.com/office/officeart/2005/8/layout/list1"/>
    <dgm:cxn modelId="{4BA8687C-AB99-47A7-850D-4C86C871C513}" type="presParOf" srcId="{ACE51354-1601-440C-8D4C-D1ACA417C443}" destId="{375BBDB6-5970-4EA6-8F9A-4B646E589A3F}"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81C2EFF-43D7-4A94-BDD7-0F2CCFB984A3}" type="doc">
      <dgm:prSet loTypeId="urn:microsoft.com/office/officeart/2005/8/layout/vList2" loCatId="list" qsTypeId="urn:microsoft.com/office/officeart/2005/8/quickstyle/simple5" qsCatId="simple" csTypeId="urn:microsoft.com/office/officeart/2005/8/colors/colorful2" csCatId="colorful" phldr="1"/>
      <dgm:spPr/>
      <dgm:t>
        <a:bodyPr/>
        <a:lstStyle/>
        <a:p>
          <a:endParaRPr lang="en-US"/>
        </a:p>
      </dgm:t>
    </dgm:pt>
    <dgm:pt modelId="{BF28F31D-A748-4BB7-A59B-9193412CB110}">
      <dgm:prSet/>
      <dgm:spPr/>
      <dgm:t>
        <a:bodyPr/>
        <a:lstStyle/>
        <a:p>
          <a:pPr algn="ctr"/>
          <a:r>
            <a:rPr lang="es-AR" b="1" dirty="0" err="1"/>
            <a:t>Periodic</a:t>
          </a:r>
          <a:r>
            <a:rPr lang="es-AR" b="1" dirty="0"/>
            <a:t> </a:t>
          </a:r>
          <a:r>
            <a:rPr lang="es-AR" b="1" dirty="0" err="1"/>
            <a:t>review</a:t>
          </a:r>
          <a:r>
            <a:rPr lang="es-AR" b="1" dirty="0"/>
            <a:t> </a:t>
          </a:r>
          <a:r>
            <a:rPr lang="es-AR" b="1" dirty="0" err="1"/>
            <a:t>each</a:t>
          </a:r>
          <a:r>
            <a:rPr lang="es-AR" b="1" dirty="0"/>
            <a:t> 5 </a:t>
          </a:r>
          <a:r>
            <a:rPr lang="es-AR" b="1" dirty="0" err="1"/>
            <a:t>years</a:t>
          </a:r>
          <a:r>
            <a:rPr lang="es-AR" b="1" dirty="0"/>
            <a:t> (</a:t>
          </a:r>
          <a:r>
            <a:rPr lang="es-AR" b="1" dirty="0" err="1"/>
            <a:t>article</a:t>
          </a:r>
          <a:r>
            <a:rPr lang="es-AR" b="1" dirty="0"/>
            <a:t> 73) </a:t>
          </a:r>
          <a:r>
            <a:rPr lang="es-AR" b="1" dirty="0" err="1"/>
            <a:t>on</a:t>
          </a:r>
          <a:r>
            <a:rPr lang="es-AR" b="1" dirty="0"/>
            <a:t> </a:t>
          </a:r>
          <a:r>
            <a:rPr lang="es-AR" b="1" dirty="0" err="1"/>
            <a:t>measures</a:t>
          </a:r>
          <a:r>
            <a:rPr lang="es-AR" b="1" dirty="0"/>
            <a:t> </a:t>
          </a:r>
          <a:r>
            <a:rPr lang="es-AR" b="1" dirty="0" err="1"/>
            <a:t>adopted</a:t>
          </a:r>
          <a:r>
            <a:rPr lang="es-AR" b="1" dirty="0"/>
            <a:t> </a:t>
          </a:r>
          <a:r>
            <a:rPr lang="es-AR" b="1" dirty="0" err="1"/>
            <a:t>for</a:t>
          </a:r>
          <a:r>
            <a:rPr lang="es-AR" b="1" dirty="0"/>
            <a:t> </a:t>
          </a:r>
          <a:r>
            <a:rPr lang="es-AR" b="1" dirty="0" err="1"/>
            <a:t>implementing</a:t>
          </a:r>
          <a:r>
            <a:rPr lang="es-AR" b="1" dirty="0"/>
            <a:t> </a:t>
          </a:r>
          <a:r>
            <a:rPr lang="es-AR" b="1" dirty="0" err="1"/>
            <a:t>the</a:t>
          </a:r>
          <a:r>
            <a:rPr lang="es-AR" b="1" dirty="0"/>
            <a:t> </a:t>
          </a:r>
          <a:r>
            <a:rPr lang="es-AR" b="1" dirty="0" err="1"/>
            <a:t>Convention</a:t>
          </a:r>
          <a:endParaRPr lang="en-US" dirty="0"/>
        </a:p>
      </dgm:t>
    </dgm:pt>
    <dgm:pt modelId="{AA09C5DC-4245-4026-80AC-D8D6689E079B}" type="parTrans" cxnId="{1EA23C1A-B76E-46C6-888F-141313D9AAEF}">
      <dgm:prSet/>
      <dgm:spPr/>
      <dgm:t>
        <a:bodyPr/>
        <a:lstStyle/>
        <a:p>
          <a:endParaRPr lang="en-US"/>
        </a:p>
      </dgm:t>
    </dgm:pt>
    <dgm:pt modelId="{07132B85-1AD2-4DD8-8A1F-A205BEDFCB12}" type="sibTrans" cxnId="{1EA23C1A-B76E-46C6-888F-141313D9AAEF}">
      <dgm:prSet/>
      <dgm:spPr/>
      <dgm:t>
        <a:bodyPr/>
        <a:lstStyle/>
        <a:p>
          <a:endParaRPr lang="en-US"/>
        </a:p>
      </dgm:t>
    </dgm:pt>
    <dgm:pt modelId="{7294DFD5-0644-4B02-B993-F6D0294C8053}">
      <dgm:prSet/>
      <dgm:spPr/>
      <dgm:t>
        <a:bodyPr/>
        <a:lstStyle/>
        <a:p>
          <a:pPr algn="ctr"/>
          <a:r>
            <a:rPr lang="es-AR" b="1" dirty="0" err="1"/>
            <a:t>List</a:t>
          </a:r>
          <a:r>
            <a:rPr lang="es-AR" b="1" dirty="0"/>
            <a:t> </a:t>
          </a:r>
          <a:r>
            <a:rPr lang="es-AR" b="1" dirty="0" err="1"/>
            <a:t>of</a:t>
          </a:r>
          <a:r>
            <a:rPr lang="es-AR" b="1" dirty="0"/>
            <a:t> Issues prior to </a:t>
          </a:r>
          <a:r>
            <a:rPr lang="es-AR" b="1" dirty="0" err="1"/>
            <a:t>Reporting</a:t>
          </a:r>
          <a:r>
            <a:rPr lang="es-AR" b="1" dirty="0"/>
            <a:t> (</a:t>
          </a:r>
          <a:r>
            <a:rPr lang="es-AR" b="1" dirty="0" err="1"/>
            <a:t>simplified</a:t>
          </a:r>
          <a:r>
            <a:rPr lang="es-AR" b="1" dirty="0"/>
            <a:t> </a:t>
          </a:r>
          <a:r>
            <a:rPr lang="es-AR" b="1" dirty="0" err="1"/>
            <a:t>procedure</a:t>
          </a:r>
          <a:r>
            <a:rPr lang="es-AR" b="1" dirty="0"/>
            <a:t>)</a:t>
          </a:r>
          <a:endParaRPr lang="en-US" dirty="0"/>
        </a:p>
      </dgm:t>
    </dgm:pt>
    <dgm:pt modelId="{7125CCAC-7C0E-4775-BC24-6FFE10A180D2}" type="parTrans" cxnId="{112B8C5A-543C-4C5D-8CDA-CC700FFD3CD8}">
      <dgm:prSet/>
      <dgm:spPr/>
      <dgm:t>
        <a:bodyPr/>
        <a:lstStyle/>
        <a:p>
          <a:endParaRPr lang="en-US"/>
        </a:p>
      </dgm:t>
    </dgm:pt>
    <dgm:pt modelId="{D8AE5F62-88A1-4AB0-8E84-DD436D0F9BD0}" type="sibTrans" cxnId="{112B8C5A-543C-4C5D-8CDA-CC700FFD3CD8}">
      <dgm:prSet/>
      <dgm:spPr/>
      <dgm:t>
        <a:bodyPr/>
        <a:lstStyle/>
        <a:p>
          <a:endParaRPr lang="en-US"/>
        </a:p>
      </dgm:t>
    </dgm:pt>
    <dgm:pt modelId="{DC49D058-7159-4951-BA70-A9820F8A967D}">
      <dgm:prSet/>
      <dgm:spPr/>
      <dgm:t>
        <a:bodyPr/>
        <a:lstStyle/>
        <a:p>
          <a:pPr algn="ctr"/>
          <a:r>
            <a:rPr lang="es-AR" b="1" dirty="0" err="1"/>
            <a:t>Report</a:t>
          </a:r>
          <a:r>
            <a:rPr lang="es-AR" b="1" dirty="0"/>
            <a:t> </a:t>
          </a:r>
          <a:r>
            <a:rPr lang="es-AR" b="1" dirty="0" err="1"/>
            <a:t>by</a:t>
          </a:r>
          <a:r>
            <a:rPr lang="es-AR" b="1" dirty="0"/>
            <a:t> </a:t>
          </a:r>
          <a:r>
            <a:rPr lang="es-AR" b="1" dirty="0" err="1"/>
            <a:t>State</a:t>
          </a:r>
          <a:r>
            <a:rPr lang="es-AR" b="1" dirty="0"/>
            <a:t> </a:t>
          </a:r>
          <a:r>
            <a:rPr lang="es-AR" b="1" dirty="0" err="1"/>
            <a:t>Parties</a:t>
          </a:r>
          <a:endParaRPr lang="en-US" dirty="0"/>
        </a:p>
      </dgm:t>
    </dgm:pt>
    <dgm:pt modelId="{3426D3DB-0C46-49DA-9DD2-BB633251A2AF}" type="parTrans" cxnId="{211D1CD9-1757-4A9E-901A-F1CE2BC05C81}">
      <dgm:prSet/>
      <dgm:spPr/>
      <dgm:t>
        <a:bodyPr/>
        <a:lstStyle/>
        <a:p>
          <a:endParaRPr lang="en-US"/>
        </a:p>
      </dgm:t>
    </dgm:pt>
    <dgm:pt modelId="{B5063A16-B551-4E43-8A61-ED8D5EABD414}" type="sibTrans" cxnId="{211D1CD9-1757-4A9E-901A-F1CE2BC05C81}">
      <dgm:prSet/>
      <dgm:spPr/>
      <dgm:t>
        <a:bodyPr/>
        <a:lstStyle/>
        <a:p>
          <a:endParaRPr lang="en-US"/>
        </a:p>
      </dgm:t>
    </dgm:pt>
    <dgm:pt modelId="{6C124B2C-CD26-4ACC-8864-8AAF56D51C2E}">
      <dgm:prSet/>
      <dgm:spPr/>
      <dgm:t>
        <a:bodyPr/>
        <a:lstStyle/>
        <a:p>
          <a:pPr algn="ctr"/>
          <a:r>
            <a:rPr lang="es-AR" b="1" dirty="0" err="1"/>
            <a:t>Information</a:t>
          </a:r>
          <a:r>
            <a:rPr lang="es-AR" b="1" dirty="0"/>
            <a:t> </a:t>
          </a:r>
          <a:r>
            <a:rPr lang="es-AR" b="1" dirty="0" err="1"/>
            <a:t>from</a:t>
          </a:r>
          <a:r>
            <a:rPr lang="es-AR" b="1" dirty="0"/>
            <a:t> </a:t>
          </a:r>
          <a:r>
            <a:rPr lang="es-AR" b="1" dirty="0" err="1"/>
            <a:t>other</a:t>
          </a:r>
          <a:r>
            <a:rPr lang="es-AR" b="1" dirty="0"/>
            <a:t> </a:t>
          </a:r>
          <a:r>
            <a:rPr lang="es-AR" b="1" dirty="0" err="1"/>
            <a:t>stakeholders</a:t>
          </a:r>
          <a:r>
            <a:rPr lang="es-AR" b="1" dirty="0"/>
            <a:t> (Civil </a:t>
          </a:r>
          <a:r>
            <a:rPr lang="es-AR" b="1" dirty="0" err="1"/>
            <a:t>society</a:t>
          </a:r>
          <a:r>
            <a:rPr lang="es-AR" b="1" dirty="0"/>
            <a:t>, </a:t>
          </a:r>
          <a:r>
            <a:rPr lang="es-AR" b="1" dirty="0" err="1"/>
            <a:t>NHRIs</a:t>
          </a:r>
          <a:r>
            <a:rPr lang="es-AR" b="1" dirty="0"/>
            <a:t>, UN Agencies)</a:t>
          </a:r>
          <a:endParaRPr lang="en-US" dirty="0"/>
        </a:p>
      </dgm:t>
    </dgm:pt>
    <dgm:pt modelId="{CD083706-8E1D-457B-B757-0F8A37F27DF1}" type="parTrans" cxnId="{5B868F25-FA2C-4874-957C-3EEEB643F428}">
      <dgm:prSet/>
      <dgm:spPr/>
      <dgm:t>
        <a:bodyPr/>
        <a:lstStyle/>
        <a:p>
          <a:endParaRPr lang="en-US"/>
        </a:p>
      </dgm:t>
    </dgm:pt>
    <dgm:pt modelId="{570B766B-92DB-4AB7-B944-CCD43B017E29}" type="sibTrans" cxnId="{5B868F25-FA2C-4874-957C-3EEEB643F428}">
      <dgm:prSet/>
      <dgm:spPr/>
      <dgm:t>
        <a:bodyPr/>
        <a:lstStyle/>
        <a:p>
          <a:endParaRPr lang="en-US"/>
        </a:p>
      </dgm:t>
    </dgm:pt>
    <dgm:pt modelId="{0C169253-94F6-495B-9321-644413E01824}">
      <dgm:prSet/>
      <dgm:spPr/>
      <dgm:t>
        <a:bodyPr/>
        <a:lstStyle/>
        <a:p>
          <a:pPr algn="ctr"/>
          <a:endParaRPr lang="en-US" dirty="0"/>
        </a:p>
      </dgm:t>
    </dgm:pt>
    <dgm:pt modelId="{E506DBD0-5CC5-411D-AE83-7C796E381E33}" type="parTrans" cxnId="{6827B213-58FC-4747-81F6-05D27522641B}">
      <dgm:prSet/>
      <dgm:spPr/>
      <dgm:t>
        <a:bodyPr/>
        <a:lstStyle/>
        <a:p>
          <a:endParaRPr lang="en-US"/>
        </a:p>
      </dgm:t>
    </dgm:pt>
    <dgm:pt modelId="{43BDB420-3322-43AD-9ECA-AF689D570E24}" type="sibTrans" cxnId="{6827B213-58FC-4747-81F6-05D27522641B}">
      <dgm:prSet/>
      <dgm:spPr/>
      <dgm:t>
        <a:bodyPr/>
        <a:lstStyle/>
        <a:p>
          <a:endParaRPr lang="en-US"/>
        </a:p>
      </dgm:t>
    </dgm:pt>
    <dgm:pt modelId="{26363EBB-04C2-48FA-BF3B-97B605F6CDCA}">
      <dgm:prSet/>
      <dgm:spPr/>
      <dgm:t>
        <a:bodyPr/>
        <a:lstStyle/>
        <a:p>
          <a:pPr algn="ctr"/>
          <a:r>
            <a:rPr lang="es-AR" b="1" dirty="0"/>
            <a:t>Constructive Dialogue </a:t>
          </a:r>
          <a:r>
            <a:rPr lang="es-AR" b="1" dirty="0" err="1"/>
            <a:t>between</a:t>
          </a:r>
          <a:r>
            <a:rPr lang="es-AR" b="1" dirty="0"/>
            <a:t> </a:t>
          </a:r>
          <a:r>
            <a:rPr lang="es-AR" b="1" dirty="0" err="1"/>
            <a:t>the</a:t>
          </a:r>
          <a:r>
            <a:rPr lang="es-AR" b="1" dirty="0"/>
            <a:t> </a:t>
          </a:r>
          <a:r>
            <a:rPr lang="es-AR" b="1" dirty="0" err="1"/>
            <a:t>Committee</a:t>
          </a:r>
          <a:r>
            <a:rPr lang="es-AR" b="1" dirty="0"/>
            <a:t> and </a:t>
          </a:r>
          <a:r>
            <a:rPr lang="es-AR" b="1" dirty="0" err="1"/>
            <a:t>States</a:t>
          </a:r>
          <a:r>
            <a:rPr lang="es-AR" b="1" dirty="0"/>
            <a:t>’ </a:t>
          </a:r>
          <a:r>
            <a:rPr lang="es-AR" b="1" dirty="0" err="1"/>
            <a:t>delegations</a:t>
          </a:r>
          <a:endParaRPr lang="en-US" dirty="0"/>
        </a:p>
      </dgm:t>
    </dgm:pt>
    <dgm:pt modelId="{1B02DDAF-6CE0-4D61-979D-F09251282222}" type="parTrans" cxnId="{15D258AE-8458-49EA-80A4-E607742B62FD}">
      <dgm:prSet/>
      <dgm:spPr/>
      <dgm:t>
        <a:bodyPr/>
        <a:lstStyle/>
        <a:p>
          <a:endParaRPr lang="en-US"/>
        </a:p>
      </dgm:t>
    </dgm:pt>
    <dgm:pt modelId="{35617E21-5246-48E2-90CF-B45F82983D86}" type="sibTrans" cxnId="{15D258AE-8458-49EA-80A4-E607742B62FD}">
      <dgm:prSet/>
      <dgm:spPr/>
      <dgm:t>
        <a:bodyPr/>
        <a:lstStyle/>
        <a:p>
          <a:endParaRPr lang="en-US"/>
        </a:p>
      </dgm:t>
    </dgm:pt>
    <dgm:pt modelId="{797EB5DF-6E9D-417F-9A13-F2F060426BB3}">
      <dgm:prSet/>
      <dgm:spPr/>
      <dgm:t>
        <a:bodyPr/>
        <a:lstStyle/>
        <a:p>
          <a:pPr algn="ctr"/>
          <a:r>
            <a:rPr lang="es-AR" b="1" dirty="0" err="1"/>
            <a:t>Concluding</a:t>
          </a:r>
          <a:r>
            <a:rPr lang="es-AR" b="1" dirty="0"/>
            <a:t> </a:t>
          </a:r>
          <a:r>
            <a:rPr lang="es-AR" b="1" dirty="0" err="1"/>
            <a:t>Observations</a:t>
          </a:r>
          <a:r>
            <a:rPr lang="es-AR" b="1" dirty="0"/>
            <a:t> and </a:t>
          </a:r>
          <a:r>
            <a:rPr lang="es-AR" b="1" dirty="0" err="1"/>
            <a:t>Recommendations</a:t>
          </a:r>
          <a:r>
            <a:rPr lang="es-AR" b="1" dirty="0"/>
            <a:t> </a:t>
          </a:r>
          <a:endParaRPr lang="en-US" dirty="0"/>
        </a:p>
      </dgm:t>
    </dgm:pt>
    <dgm:pt modelId="{05A4D281-D50F-4E76-8B52-504321782A6F}" type="parTrans" cxnId="{388E6263-28AA-4856-B4C4-862E12BC7677}">
      <dgm:prSet/>
      <dgm:spPr/>
      <dgm:t>
        <a:bodyPr/>
        <a:lstStyle/>
        <a:p>
          <a:endParaRPr lang="en-US"/>
        </a:p>
      </dgm:t>
    </dgm:pt>
    <dgm:pt modelId="{F79AB67A-6AE0-4545-AC45-72256B96A7A3}" type="sibTrans" cxnId="{388E6263-28AA-4856-B4C4-862E12BC7677}">
      <dgm:prSet/>
      <dgm:spPr/>
      <dgm:t>
        <a:bodyPr/>
        <a:lstStyle/>
        <a:p>
          <a:endParaRPr lang="en-US"/>
        </a:p>
      </dgm:t>
    </dgm:pt>
    <dgm:pt modelId="{86E9CB53-593C-4171-8220-DD4F2BF906E2}" type="pres">
      <dgm:prSet presAssocID="{081C2EFF-43D7-4A94-BDD7-0F2CCFB984A3}" presName="linear" presStyleCnt="0">
        <dgm:presLayoutVars>
          <dgm:animLvl val="lvl"/>
          <dgm:resizeHandles val="exact"/>
        </dgm:presLayoutVars>
      </dgm:prSet>
      <dgm:spPr/>
    </dgm:pt>
    <dgm:pt modelId="{D21FE4CC-5EA5-47CC-8D2E-34CFCE96E159}" type="pres">
      <dgm:prSet presAssocID="{BF28F31D-A748-4BB7-A59B-9193412CB110}" presName="parentText" presStyleLbl="node1" presStyleIdx="0" presStyleCnt="6">
        <dgm:presLayoutVars>
          <dgm:chMax val="0"/>
          <dgm:bulletEnabled val="1"/>
        </dgm:presLayoutVars>
      </dgm:prSet>
      <dgm:spPr/>
    </dgm:pt>
    <dgm:pt modelId="{F6D879B8-5BB5-4588-87D2-2EC98472D3F4}" type="pres">
      <dgm:prSet presAssocID="{07132B85-1AD2-4DD8-8A1F-A205BEDFCB12}" presName="spacer" presStyleCnt="0"/>
      <dgm:spPr/>
    </dgm:pt>
    <dgm:pt modelId="{79956EAE-0194-4DCD-A63C-189E721D6887}" type="pres">
      <dgm:prSet presAssocID="{7294DFD5-0644-4B02-B993-F6D0294C8053}" presName="parentText" presStyleLbl="node1" presStyleIdx="1" presStyleCnt="6">
        <dgm:presLayoutVars>
          <dgm:chMax val="0"/>
          <dgm:bulletEnabled val="1"/>
        </dgm:presLayoutVars>
      </dgm:prSet>
      <dgm:spPr/>
    </dgm:pt>
    <dgm:pt modelId="{1F89199F-D699-47B3-AB44-5876F16FB45C}" type="pres">
      <dgm:prSet presAssocID="{D8AE5F62-88A1-4AB0-8E84-DD436D0F9BD0}" presName="spacer" presStyleCnt="0"/>
      <dgm:spPr/>
    </dgm:pt>
    <dgm:pt modelId="{CCAD1594-69F6-4332-8E4D-B3C6B0732631}" type="pres">
      <dgm:prSet presAssocID="{DC49D058-7159-4951-BA70-A9820F8A967D}" presName="parentText" presStyleLbl="node1" presStyleIdx="2" presStyleCnt="6">
        <dgm:presLayoutVars>
          <dgm:chMax val="0"/>
          <dgm:bulletEnabled val="1"/>
        </dgm:presLayoutVars>
      </dgm:prSet>
      <dgm:spPr/>
    </dgm:pt>
    <dgm:pt modelId="{A8D02E1C-2434-42D0-A35F-3FC1EA64CB93}" type="pres">
      <dgm:prSet presAssocID="{B5063A16-B551-4E43-8A61-ED8D5EABD414}" presName="spacer" presStyleCnt="0"/>
      <dgm:spPr/>
    </dgm:pt>
    <dgm:pt modelId="{2557D9FF-B879-42CC-A3ED-1EAD5726BE76}" type="pres">
      <dgm:prSet presAssocID="{6C124B2C-CD26-4ACC-8864-8AAF56D51C2E}" presName="parentText" presStyleLbl="node1" presStyleIdx="3" presStyleCnt="6" custScaleY="103402">
        <dgm:presLayoutVars>
          <dgm:chMax val="0"/>
          <dgm:bulletEnabled val="1"/>
        </dgm:presLayoutVars>
      </dgm:prSet>
      <dgm:spPr/>
    </dgm:pt>
    <dgm:pt modelId="{03274197-DBE6-4E89-940F-E0FA58E18BB4}" type="pres">
      <dgm:prSet presAssocID="{6C124B2C-CD26-4ACC-8864-8AAF56D51C2E}" presName="childText" presStyleLbl="revTx" presStyleIdx="0" presStyleCnt="1">
        <dgm:presLayoutVars>
          <dgm:bulletEnabled val="1"/>
        </dgm:presLayoutVars>
      </dgm:prSet>
      <dgm:spPr/>
    </dgm:pt>
    <dgm:pt modelId="{6A95CDB6-8E36-4E2C-9578-46C004988783}" type="pres">
      <dgm:prSet presAssocID="{26363EBB-04C2-48FA-BF3B-97B605F6CDCA}" presName="parentText" presStyleLbl="node1" presStyleIdx="4" presStyleCnt="6">
        <dgm:presLayoutVars>
          <dgm:chMax val="0"/>
          <dgm:bulletEnabled val="1"/>
        </dgm:presLayoutVars>
      </dgm:prSet>
      <dgm:spPr/>
    </dgm:pt>
    <dgm:pt modelId="{B0F937FC-068C-4511-9B25-0DF39F428718}" type="pres">
      <dgm:prSet presAssocID="{35617E21-5246-48E2-90CF-B45F82983D86}" presName="spacer" presStyleCnt="0"/>
      <dgm:spPr/>
    </dgm:pt>
    <dgm:pt modelId="{BBCE72C5-2798-4296-B6C3-A10FB6F4C720}" type="pres">
      <dgm:prSet presAssocID="{797EB5DF-6E9D-417F-9A13-F2F060426BB3}" presName="parentText" presStyleLbl="node1" presStyleIdx="5" presStyleCnt="6">
        <dgm:presLayoutVars>
          <dgm:chMax val="0"/>
          <dgm:bulletEnabled val="1"/>
        </dgm:presLayoutVars>
      </dgm:prSet>
      <dgm:spPr/>
    </dgm:pt>
  </dgm:ptLst>
  <dgm:cxnLst>
    <dgm:cxn modelId="{4E3A7D13-F462-4BD3-901C-F51D9E21960B}" type="presOf" srcId="{7294DFD5-0644-4B02-B993-F6D0294C8053}" destId="{79956EAE-0194-4DCD-A63C-189E721D6887}" srcOrd="0" destOrd="0" presId="urn:microsoft.com/office/officeart/2005/8/layout/vList2"/>
    <dgm:cxn modelId="{6827B213-58FC-4747-81F6-05D27522641B}" srcId="{6C124B2C-CD26-4ACC-8864-8AAF56D51C2E}" destId="{0C169253-94F6-495B-9321-644413E01824}" srcOrd="0" destOrd="0" parTransId="{E506DBD0-5CC5-411D-AE83-7C796E381E33}" sibTransId="{43BDB420-3322-43AD-9ECA-AF689D570E24}"/>
    <dgm:cxn modelId="{1EA23C1A-B76E-46C6-888F-141313D9AAEF}" srcId="{081C2EFF-43D7-4A94-BDD7-0F2CCFB984A3}" destId="{BF28F31D-A748-4BB7-A59B-9193412CB110}" srcOrd="0" destOrd="0" parTransId="{AA09C5DC-4245-4026-80AC-D8D6689E079B}" sibTransId="{07132B85-1AD2-4DD8-8A1F-A205BEDFCB12}"/>
    <dgm:cxn modelId="{5B868F25-FA2C-4874-957C-3EEEB643F428}" srcId="{081C2EFF-43D7-4A94-BDD7-0F2CCFB984A3}" destId="{6C124B2C-CD26-4ACC-8864-8AAF56D51C2E}" srcOrd="3" destOrd="0" parTransId="{CD083706-8E1D-457B-B757-0F8A37F27DF1}" sibTransId="{570B766B-92DB-4AB7-B944-CCD43B017E29}"/>
    <dgm:cxn modelId="{CA8DC040-72A8-40C9-9D2D-4641F36F532F}" type="presOf" srcId="{0C169253-94F6-495B-9321-644413E01824}" destId="{03274197-DBE6-4E89-940F-E0FA58E18BB4}" srcOrd="0" destOrd="0" presId="urn:microsoft.com/office/officeart/2005/8/layout/vList2"/>
    <dgm:cxn modelId="{AA1EEE59-DAC7-47BD-B532-4DB3FE2C6513}" type="presOf" srcId="{6C124B2C-CD26-4ACC-8864-8AAF56D51C2E}" destId="{2557D9FF-B879-42CC-A3ED-1EAD5726BE76}" srcOrd="0" destOrd="0" presId="urn:microsoft.com/office/officeart/2005/8/layout/vList2"/>
    <dgm:cxn modelId="{112B8C5A-543C-4C5D-8CDA-CC700FFD3CD8}" srcId="{081C2EFF-43D7-4A94-BDD7-0F2CCFB984A3}" destId="{7294DFD5-0644-4B02-B993-F6D0294C8053}" srcOrd="1" destOrd="0" parTransId="{7125CCAC-7C0E-4775-BC24-6FFE10A180D2}" sibTransId="{D8AE5F62-88A1-4AB0-8E84-DD436D0F9BD0}"/>
    <dgm:cxn modelId="{388E6263-28AA-4856-B4C4-862E12BC7677}" srcId="{081C2EFF-43D7-4A94-BDD7-0F2CCFB984A3}" destId="{797EB5DF-6E9D-417F-9A13-F2F060426BB3}" srcOrd="5" destOrd="0" parTransId="{05A4D281-D50F-4E76-8B52-504321782A6F}" sibTransId="{F79AB67A-6AE0-4545-AC45-72256B96A7A3}"/>
    <dgm:cxn modelId="{D803E171-6C15-40D3-BFEE-56750CDDE49A}" type="presOf" srcId="{BF28F31D-A748-4BB7-A59B-9193412CB110}" destId="{D21FE4CC-5EA5-47CC-8D2E-34CFCE96E159}" srcOrd="0" destOrd="0" presId="urn:microsoft.com/office/officeart/2005/8/layout/vList2"/>
    <dgm:cxn modelId="{35F89292-85F0-46E0-B9B8-A94D8EBC7D46}" type="presOf" srcId="{DC49D058-7159-4951-BA70-A9820F8A967D}" destId="{CCAD1594-69F6-4332-8E4D-B3C6B0732631}" srcOrd="0" destOrd="0" presId="urn:microsoft.com/office/officeart/2005/8/layout/vList2"/>
    <dgm:cxn modelId="{FFA362A4-F88D-4F4F-880C-317F889CB256}" type="presOf" srcId="{26363EBB-04C2-48FA-BF3B-97B605F6CDCA}" destId="{6A95CDB6-8E36-4E2C-9578-46C004988783}" srcOrd="0" destOrd="0" presId="urn:microsoft.com/office/officeart/2005/8/layout/vList2"/>
    <dgm:cxn modelId="{5C27D7AD-0335-44BA-97AB-BE332A72B046}" type="presOf" srcId="{797EB5DF-6E9D-417F-9A13-F2F060426BB3}" destId="{BBCE72C5-2798-4296-B6C3-A10FB6F4C720}" srcOrd="0" destOrd="0" presId="urn:microsoft.com/office/officeart/2005/8/layout/vList2"/>
    <dgm:cxn modelId="{15D258AE-8458-49EA-80A4-E607742B62FD}" srcId="{081C2EFF-43D7-4A94-BDD7-0F2CCFB984A3}" destId="{26363EBB-04C2-48FA-BF3B-97B605F6CDCA}" srcOrd="4" destOrd="0" parTransId="{1B02DDAF-6CE0-4D61-979D-F09251282222}" sibTransId="{35617E21-5246-48E2-90CF-B45F82983D86}"/>
    <dgm:cxn modelId="{FF522FC1-5925-4685-92DB-8BC8DAEF26EE}" type="presOf" srcId="{081C2EFF-43D7-4A94-BDD7-0F2CCFB984A3}" destId="{86E9CB53-593C-4171-8220-DD4F2BF906E2}" srcOrd="0" destOrd="0" presId="urn:microsoft.com/office/officeart/2005/8/layout/vList2"/>
    <dgm:cxn modelId="{211D1CD9-1757-4A9E-901A-F1CE2BC05C81}" srcId="{081C2EFF-43D7-4A94-BDD7-0F2CCFB984A3}" destId="{DC49D058-7159-4951-BA70-A9820F8A967D}" srcOrd="2" destOrd="0" parTransId="{3426D3DB-0C46-49DA-9DD2-BB633251A2AF}" sibTransId="{B5063A16-B551-4E43-8A61-ED8D5EABD414}"/>
    <dgm:cxn modelId="{B5F676AD-2B47-4E1E-B44D-346132717AB5}" type="presParOf" srcId="{86E9CB53-593C-4171-8220-DD4F2BF906E2}" destId="{D21FE4CC-5EA5-47CC-8D2E-34CFCE96E159}" srcOrd="0" destOrd="0" presId="urn:microsoft.com/office/officeart/2005/8/layout/vList2"/>
    <dgm:cxn modelId="{98BF3B85-83A6-4ECA-88CB-B5CDDC2376F4}" type="presParOf" srcId="{86E9CB53-593C-4171-8220-DD4F2BF906E2}" destId="{F6D879B8-5BB5-4588-87D2-2EC98472D3F4}" srcOrd="1" destOrd="0" presId="urn:microsoft.com/office/officeart/2005/8/layout/vList2"/>
    <dgm:cxn modelId="{0F14E973-CA86-416F-AE95-3CBAEBFC2BEA}" type="presParOf" srcId="{86E9CB53-593C-4171-8220-DD4F2BF906E2}" destId="{79956EAE-0194-4DCD-A63C-189E721D6887}" srcOrd="2" destOrd="0" presId="urn:microsoft.com/office/officeart/2005/8/layout/vList2"/>
    <dgm:cxn modelId="{4D759931-7BB0-41FA-9290-A23DF6A583BD}" type="presParOf" srcId="{86E9CB53-593C-4171-8220-DD4F2BF906E2}" destId="{1F89199F-D699-47B3-AB44-5876F16FB45C}" srcOrd="3" destOrd="0" presId="urn:microsoft.com/office/officeart/2005/8/layout/vList2"/>
    <dgm:cxn modelId="{CF0E4D53-B9C7-43C4-AE86-2746B25E3771}" type="presParOf" srcId="{86E9CB53-593C-4171-8220-DD4F2BF906E2}" destId="{CCAD1594-69F6-4332-8E4D-B3C6B0732631}" srcOrd="4" destOrd="0" presId="urn:microsoft.com/office/officeart/2005/8/layout/vList2"/>
    <dgm:cxn modelId="{807D6C8D-324C-4964-9DE8-FDD92D327419}" type="presParOf" srcId="{86E9CB53-593C-4171-8220-DD4F2BF906E2}" destId="{A8D02E1C-2434-42D0-A35F-3FC1EA64CB93}" srcOrd="5" destOrd="0" presId="urn:microsoft.com/office/officeart/2005/8/layout/vList2"/>
    <dgm:cxn modelId="{9D761066-52C7-4774-AE49-36A3613D66F9}" type="presParOf" srcId="{86E9CB53-593C-4171-8220-DD4F2BF906E2}" destId="{2557D9FF-B879-42CC-A3ED-1EAD5726BE76}" srcOrd="6" destOrd="0" presId="urn:microsoft.com/office/officeart/2005/8/layout/vList2"/>
    <dgm:cxn modelId="{19F445C3-5C25-4A94-BEFB-DBCE7D93B817}" type="presParOf" srcId="{86E9CB53-593C-4171-8220-DD4F2BF906E2}" destId="{03274197-DBE6-4E89-940F-E0FA58E18BB4}" srcOrd="7" destOrd="0" presId="urn:microsoft.com/office/officeart/2005/8/layout/vList2"/>
    <dgm:cxn modelId="{CD1E98F2-7918-45A2-A0AB-09C6A1897E6B}" type="presParOf" srcId="{86E9CB53-593C-4171-8220-DD4F2BF906E2}" destId="{6A95CDB6-8E36-4E2C-9578-46C004988783}" srcOrd="8" destOrd="0" presId="urn:microsoft.com/office/officeart/2005/8/layout/vList2"/>
    <dgm:cxn modelId="{87C7EA7A-61C3-4EB7-A201-833F9B668F31}" type="presParOf" srcId="{86E9CB53-593C-4171-8220-DD4F2BF906E2}" destId="{B0F937FC-068C-4511-9B25-0DF39F428718}" srcOrd="9" destOrd="0" presId="urn:microsoft.com/office/officeart/2005/8/layout/vList2"/>
    <dgm:cxn modelId="{981A03D9-C045-4B9F-80FE-DCCA821EE0EF}" type="presParOf" srcId="{86E9CB53-593C-4171-8220-DD4F2BF906E2}" destId="{BBCE72C5-2798-4296-B6C3-A10FB6F4C720}" srcOrd="10"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37B5257-4526-4E79-BF75-B2424085760B}" type="doc">
      <dgm:prSet loTypeId="urn:microsoft.com/office/officeart/2005/8/layout/list1" loCatId="list" qsTypeId="urn:microsoft.com/office/officeart/2005/8/quickstyle/simple5" qsCatId="simple" csTypeId="urn:microsoft.com/office/officeart/2005/8/colors/accent1_2" csCatId="accent1"/>
      <dgm:spPr/>
      <dgm:t>
        <a:bodyPr/>
        <a:lstStyle/>
        <a:p>
          <a:endParaRPr lang="en-US"/>
        </a:p>
      </dgm:t>
    </dgm:pt>
    <dgm:pt modelId="{BEA7D5AA-3069-4ED7-AE0D-80B36EC48523}">
      <dgm:prSet/>
      <dgm:spPr/>
      <dgm:t>
        <a:bodyPr/>
        <a:lstStyle/>
        <a:p>
          <a:r>
            <a:rPr lang="es-AR" b="1"/>
            <a:t>Each Periodic Review</a:t>
          </a:r>
          <a:endParaRPr lang="en-US"/>
        </a:p>
      </dgm:t>
    </dgm:pt>
    <dgm:pt modelId="{3D97F603-14EF-4C1F-AC63-838E17A5060F}" type="parTrans" cxnId="{629A06C2-356B-489E-BFAC-F9FABB936FE5}">
      <dgm:prSet/>
      <dgm:spPr/>
      <dgm:t>
        <a:bodyPr/>
        <a:lstStyle/>
        <a:p>
          <a:endParaRPr lang="en-US"/>
        </a:p>
      </dgm:t>
    </dgm:pt>
    <dgm:pt modelId="{7E2F9CB5-C1C8-4A06-8C09-9EC8FB8CF8CC}" type="sibTrans" cxnId="{629A06C2-356B-489E-BFAC-F9FABB936FE5}">
      <dgm:prSet/>
      <dgm:spPr/>
      <dgm:t>
        <a:bodyPr/>
        <a:lstStyle/>
        <a:p>
          <a:endParaRPr lang="en-US"/>
        </a:p>
      </dgm:t>
    </dgm:pt>
    <dgm:pt modelId="{FD24B586-F496-493E-BA9B-3F6CAADC4AFD}">
      <dgm:prSet/>
      <dgm:spPr/>
      <dgm:t>
        <a:bodyPr/>
        <a:lstStyle/>
        <a:p>
          <a:r>
            <a:rPr lang="es-AR" b="1"/>
            <a:t>Inter-sessional follow up on urgent recommendations</a:t>
          </a:r>
          <a:endParaRPr lang="en-US"/>
        </a:p>
      </dgm:t>
    </dgm:pt>
    <dgm:pt modelId="{00A78D4C-CC39-49A6-9550-287B8C59C3B2}" type="parTrans" cxnId="{6D1B8BE8-116F-4332-9498-CA1873D13236}">
      <dgm:prSet/>
      <dgm:spPr/>
      <dgm:t>
        <a:bodyPr/>
        <a:lstStyle/>
        <a:p>
          <a:endParaRPr lang="en-US"/>
        </a:p>
      </dgm:t>
    </dgm:pt>
    <dgm:pt modelId="{2C6DE54C-3D84-45A1-84E7-64A11CC774E7}" type="sibTrans" cxnId="{6D1B8BE8-116F-4332-9498-CA1873D13236}">
      <dgm:prSet/>
      <dgm:spPr/>
      <dgm:t>
        <a:bodyPr/>
        <a:lstStyle/>
        <a:p>
          <a:endParaRPr lang="en-US"/>
        </a:p>
      </dgm:t>
    </dgm:pt>
    <dgm:pt modelId="{FAB1A1A0-9E33-4654-AEE6-E950786473E3}">
      <dgm:prSet/>
      <dgm:spPr/>
      <dgm:t>
        <a:bodyPr/>
        <a:lstStyle/>
        <a:p>
          <a:r>
            <a:rPr lang="es-AR" b="1"/>
            <a:t>2 years after Concluding Observations &amp; Recommendations</a:t>
          </a:r>
          <a:endParaRPr lang="en-US"/>
        </a:p>
      </dgm:t>
    </dgm:pt>
    <dgm:pt modelId="{223F8F88-AF6C-4E50-9269-C79EC4431262}" type="parTrans" cxnId="{E6E62296-2C4D-4E37-821B-091C2231FDFC}">
      <dgm:prSet/>
      <dgm:spPr/>
      <dgm:t>
        <a:bodyPr/>
        <a:lstStyle/>
        <a:p>
          <a:endParaRPr lang="en-US"/>
        </a:p>
      </dgm:t>
    </dgm:pt>
    <dgm:pt modelId="{FD38FE45-B7D0-470C-8D3D-74327954BC64}" type="sibTrans" cxnId="{E6E62296-2C4D-4E37-821B-091C2231FDFC}">
      <dgm:prSet/>
      <dgm:spPr/>
      <dgm:t>
        <a:bodyPr/>
        <a:lstStyle/>
        <a:p>
          <a:endParaRPr lang="en-US"/>
        </a:p>
      </dgm:t>
    </dgm:pt>
    <dgm:pt modelId="{D4998E7B-8A98-40E8-8A68-083EC61DBA59}">
      <dgm:prSet/>
      <dgm:spPr/>
      <dgm:t>
        <a:bodyPr/>
        <a:lstStyle/>
        <a:p>
          <a:r>
            <a:rPr lang="es-AR" b="1"/>
            <a:t>Country visits</a:t>
          </a:r>
          <a:endParaRPr lang="en-US"/>
        </a:p>
      </dgm:t>
    </dgm:pt>
    <dgm:pt modelId="{F67A43F7-47B0-4412-B0EC-EA3D22396E9A}" type="parTrans" cxnId="{34F1A88F-4AB1-4C1E-8BA8-34A9CE0FB6F5}">
      <dgm:prSet/>
      <dgm:spPr/>
      <dgm:t>
        <a:bodyPr/>
        <a:lstStyle/>
        <a:p>
          <a:endParaRPr lang="en-US"/>
        </a:p>
      </dgm:t>
    </dgm:pt>
    <dgm:pt modelId="{E60C5EC3-313D-4E0A-A6C9-CDBD8C17036C}" type="sibTrans" cxnId="{34F1A88F-4AB1-4C1E-8BA8-34A9CE0FB6F5}">
      <dgm:prSet/>
      <dgm:spPr/>
      <dgm:t>
        <a:bodyPr/>
        <a:lstStyle/>
        <a:p>
          <a:endParaRPr lang="en-US"/>
        </a:p>
      </dgm:t>
    </dgm:pt>
    <dgm:pt modelId="{89638CCE-B76F-4672-B6AC-6FE7CE1442A5}">
      <dgm:prSet/>
      <dgm:spPr/>
      <dgm:t>
        <a:bodyPr/>
        <a:lstStyle/>
        <a:p>
          <a:r>
            <a:rPr lang="es-AR" b="1"/>
            <a:t>In situ follow-up </a:t>
          </a:r>
          <a:endParaRPr lang="en-US"/>
        </a:p>
      </dgm:t>
    </dgm:pt>
    <dgm:pt modelId="{C9EBFBEA-5951-49EF-9A51-1495D942DDBC}" type="parTrans" cxnId="{36FD1ADB-DB1B-4F47-993D-32713B848297}">
      <dgm:prSet/>
      <dgm:spPr/>
      <dgm:t>
        <a:bodyPr/>
        <a:lstStyle/>
        <a:p>
          <a:endParaRPr lang="en-US"/>
        </a:p>
      </dgm:t>
    </dgm:pt>
    <dgm:pt modelId="{CE89279B-2A0A-450C-9030-D250521D721D}" type="sibTrans" cxnId="{36FD1ADB-DB1B-4F47-993D-32713B848297}">
      <dgm:prSet/>
      <dgm:spPr/>
      <dgm:t>
        <a:bodyPr/>
        <a:lstStyle/>
        <a:p>
          <a:endParaRPr lang="en-US"/>
        </a:p>
      </dgm:t>
    </dgm:pt>
    <dgm:pt modelId="{CF7516E6-AC07-448C-A9D6-91B0F3DA112B}">
      <dgm:prSet/>
      <dgm:spPr/>
      <dgm:t>
        <a:bodyPr/>
        <a:lstStyle/>
        <a:p>
          <a:r>
            <a:rPr lang="es-AR" b="1"/>
            <a:t>CMW Plan of Action 2016</a:t>
          </a:r>
          <a:endParaRPr lang="en-US"/>
        </a:p>
      </dgm:t>
    </dgm:pt>
    <dgm:pt modelId="{8B81CA0E-4367-481C-A004-57186ADAD660}" type="parTrans" cxnId="{7323F224-DF47-4456-AB6A-690849E0F88A}">
      <dgm:prSet/>
      <dgm:spPr/>
      <dgm:t>
        <a:bodyPr/>
        <a:lstStyle/>
        <a:p>
          <a:endParaRPr lang="en-US"/>
        </a:p>
      </dgm:t>
    </dgm:pt>
    <dgm:pt modelId="{E4461EAE-4778-4AE8-A6FA-F75A63FF8DD7}" type="sibTrans" cxnId="{7323F224-DF47-4456-AB6A-690849E0F88A}">
      <dgm:prSet/>
      <dgm:spPr/>
      <dgm:t>
        <a:bodyPr/>
        <a:lstStyle/>
        <a:p>
          <a:endParaRPr lang="en-US"/>
        </a:p>
      </dgm:t>
    </dgm:pt>
    <dgm:pt modelId="{CC7A8C60-CA21-486F-8D35-ACD68F52BE23}">
      <dgm:prSet/>
      <dgm:spPr/>
      <dgm:t>
        <a:bodyPr/>
        <a:lstStyle/>
        <a:p>
          <a:r>
            <a:rPr lang="es-AR" b="1"/>
            <a:t>Treaty Bodies Strengthening Process (under discussion)</a:t>
          </a:r>
          <a:endParaRPr lang="en-US"/>
        </a:p>
      </dgm:t>
    </dgm:pt>
    <dgm:pt modelId="{30BF6590-6A76-4C3A-B84E-C4852182D2D7}" type="parTrans" cxnId="{B779E1D7-A621-4D4E-8348-04428B1ECB38}">
      <dgm:prSet/>
      <dgm:spPr/>
      <dgm:t>
        <a:bodyPr/>
        <a:lstStyle/>
        <a:p>
          <a:endParaRPr lang="en-US"/>
        </a:p>
      </dgm:t>
    </dgm:pt>
    <dgm:pt modelId="{C8946783-C678-4D00-B2C6-F03F7BAA0B7D}" type="sibTrans" cxnId="{B779E1D7-A621-4D4E-8348-04428B1ECB38}">
      <dgm:prSet/>
      <dgm:spPr/>
      <dgm:t>
        <a:bodyPr/>
        <a:lstStyle/>
        <a:p>
          <a:endParaRPr lang="en-US"/>
        </a:p>
      </dgm:t>
    </dgm:pt>
    <dgm:pt modelId="{4E8CD6E1-9FCD-4719-BD80-3435587C7699}" type="pres">
      <dgm:prSet presAssocID="{E37B5257-4526-4E79-BF75-B2424085760B}" presName="linear" presStyleCnt="0">
        <dgm:presLayoutVars>
          <dgm:dir/>
          <dgm:animLvl val="lvl"/>
          <dgm:resizeHandles val="exact"/>
        </dgm:presLayoutVars>
      </dgm:prSet>
      <dgm:spPr/>
    </dgm:pt>
    <dgm:pt modelId="{7AD38013-9510-4466-8558-95C74E70EE6F}" type="pres">
      <dgm:prSet presAssocID="{BEA7D5AA-3069-4ED7-AE0D-80B36EC48523}" presName="parentLin" presStyleCnt="0"/>
      <dgm:spPr/>
    </dgm:pt>
    <dgm:pt modelId="{82565D3C-DD98-4986-962B-C41C2504E2F8}" type="pres">
      <dgm:prSet presAssocID="{BEA7D5AA-3069-4ED7-AE0D-80B36EC48523}" presName="parentLeftMargin" presStyleLbl="node1" presStyleIdx="0" presStyleCnt="3"/>
      <dgm:spPr/>
    </dgm:pt>
    <dgm:pt modelId="{4D8A352C-57CE-458C-879C-AAEF6CDE3B24}" type="pres">
      <dgm:prSet presAssocID="{BEA7D5AA-3069-4ED7-AE0D-80B36EC48523}" presName="parentText" presStyleLbl="node1" presStyleIdx="0" presStyleCnt="3">
        <dgm:presLayoutVars>
          <dgm:chMax val="0"/>
          <dgm:bulletEnabled val="1"/>
        </dgm:presLayoutVars>
      </dgm:prSet>
      <dgm:spPr/>
    </dgm:pt>
    <dgm:pt modelId="{C4C23D59-8834-41EC-9D3A-A4D7C18F2F28}" type="pres">
      <dgm:prSet presAssocID="{BEA7D5AA-3069-4ED7-AE0D-80B36EC48523}" presName="negativeSpace" presStyleCnt="0"/>
      <dgm:spPr/>
    </dgm:pt>
    <dgm:pt modelId="{8FB30CCA-A50E-44CE-9717-0D8C4F7389F9}" type="pres">
      <dgm:prSet presAssocID="{BEA7D5AA-3069-4ED7-AE0D-80B36EC48523}" presName="childText" presStyleLbl="conFgAcc1" presStyleIdx="0" presStyleCnt="3">
        <dgm:presLayoutVars>
          <dgm:bulletEnabled val="1"/>
        </dgm:presLayoutVars>
      </dgm:prSet>
      <dgm:spPr/>
    </dgm:pt>
    <dgm:pt modelId="{FABD6D85-8957-4A47-B301-1A378BE9CECA}" type="pres">
      <dgm:prSet presAssocID="{7E2F9CB5-C1C8-4A06-8C09-9EC8FB8CF8CC}" presName="spaceBetweenRectangles" presStyleCnt="0"/>
      <dgm:spPr/>
    </dgm:pt>
    <dgm:pt modelId="{AD109F54-6910-4D38-B4DB-028F7004289A}" type="pres">
      <dgm:prSet presAssocID="{FD24B586-F496-493E-BA9B-3F6CAADC4AFD}" presName="parentLin" presStyleCnt="0"/>
      <dgm:spPr/>
    </dgm:pt>
    <dgm:pt modelId="{C13FB511-92B8-4901-B206-A67E13991199}" type="pres">
      <dgm:prSet presAssocID="{FD24B586-F496-493E-BA9B-3F6CAADC4AFD}" presName="parentLeftMargin" presStyleLbl="node1" presStyleIdx="0" presStyleCnt="3"/>
      <dgm:spPr/>
    </dgm:pt>
    <dgm:pt modelId="{C21728A7-05A5-4217-9E57-4D0667C6BF2C}" type="pres">
      <dgm:prSet presAssocID="{FD24B586-F496-493E-BA9B-3F6CAADC4AFD}" presName="parentText" presStyleLbl="node1" presStyleIdx="1" presStyleCnt="3">
        <dgm:presLayoutVars>
          <dgm:chMax val="0"/>
          <dgm:bulletEnabled val="1"/>
        </dgm:presLayoutVars>
      </dgm:prSet>
      <dgm:spPr/>
    </dgm:pt>
    <dgm:pt modelId="{0BE92CB7-391B-4FFA-AB6F-8D45B199A3FE}" type="pres">
      <dgm:prSet presAssocID="{FD24B586-F496-493E-BA9B-3F6CAADC4AFD}" presName="negativeSpace" presStyleCnt="0"/>
      <dgm:spPr/>
    </dgm:pt>
    <dgm:pt modelId="{9DBC86C4-25AE-45B8-BD65-CE46AE6FB091}" type="pres">
      <dgm:prSet presAssocID="{FD24B586-F496-493E-BA9B-3F6CAADC4AFD}" presName="childText" presStyleLbl="conFgAcc1" presStyleIdx="1" presStyleCnt="3">
        <dgm:presLayoutVars>
          <dgm:bulletEnabled val="1"/>
        </dgm:presLayoutVars>
      </dgm:prSet>
      <dgm:spPr/>
    </dgm:pt>
    <dgm:pt modelId="{9ED997F0-6842-41B1-8F78-009072F26037}" type="pres">
      <dgm:prSet presAssocID="{2C6DE54C-3D84-45A1-84E7-64A11CC774E7}" presName="spaceBetweenRectangles" presStyleCnt="0"/>
      <dgm:spPr/>
    </dgm:pt>
    <dgm:pt modelId="{87694757-9FB0-4BE5-9A0A-720098C448C3}" type="pres">
      <dgm:prSet presAssocID="{D4998E7B-8A98-40E8-8A68-083EC61DBA59}" presName="parentLin" presStyleCnt="0"/>
      <dgm:spPr/>
    </dgm:pt>
    <dgm:pt modelId="{77F659C6-D8EE-4EDE-89B7-252FDE6C826C}" type="pres">
      <dgm:prSet presAssocID="{D4998E7B-8A98-40E8-8A68-083EC61DBA59}" presName="parentLeftMargin" presStyleLbl="node1" presStyleIdx="1" presStyleCnt="3"/>
      <dgm:spPr/>
    </dgm:pt>
    <dgm:pt modelId="{AD1A3490-C9F3-47FA-8EF5-D56BA5B6A534}" type="pres">
      <dgm:prSet presAssocID="{D4998E7B-8A98-40E8-8A68-083EC61DBA59}" presName="parentText" presStyleLbl="node1" presStyleIdx="2" presStyleCnt="3">
        <dgm:presLayoutVars>
          <dgm:chMax val="0"/>
          <dgm:bulletEnabled val="1"/>
        </dgm:presLayoutVars>
      </dgm:prSet>
      <dgm:spPr/>
    </dgm:pt>
    <dgm:pt modelId="{83F9067B-A5C9-4ACD-A463-1EE04AC44B46}" type="pres">
      <dgm:prSet presAssocID="{D4998E7B-8A98-40E8-8A68-083EC61DBA59}" presName="negativeSpace" presStyleCnt="0"/>
      <dgm:spPr/>
    </dgm:pt>
    <dgm:pt modelId="{B4B46D81-BB31-4A44-85D5-573E9BEB6E29}" type="pres">
      <dgm:prSet presAssocID="{D4998E7B-8A98-40E8-8A68-083EC61DBA59}" presName="childText" presStyleLbl="conFgAcc1" presStyleIdx="2" presStyleCnt="3">
        <dgm:presLayoutVars>
          <dgm:bulletEnabled val="1"/>
        </dgm:presLayoutVars>
      </dgm:prSet>
      <dgm:spPr/>
    </dgm:pt>
  </dgm:ptLst>
  <dgm:cxnLst>
    <dgm:cxn modelId="{EC257B0A-0FEC-435F-B42D-534B2A724CD6}" type="presOf" srcId="{D4998E7B-8A98-40E8-8A68-083EC61DBA59}" destId="{77F659C6-D8EE-4EDE-89B7-252FDE6C826C}" srcOrd="0" destOrd="0" presId="urn:microsoft.com/office/officeart/2005/8/layout/list1"/>
    <dgm:cxn modelId="{CB90430F-1BC7-4E92-B08D-508FDE42F725}" type="presOf" srcId="{BEA7D5AA-3069-4ED7-AE0D-80B36EC48523}" destId="{4D8A352C-57CE-458C-879C-AAEF6CDE3B24}" srcOrd="1" destOrd="0" presId="urn:microsoft.com/office/officeart/2005/8/layout/list1"/>
    <dgm:cxn modelId="{7323F224-DF47-4456-AB6A-690849E0F88A}" srcId="{D4998E7B-8A98-40E8-8A68-083EC61DBA59}" destId="{CF7516E6-AC07-448C-A9D6-91B0F3DA112B}" srcOrd="1" destOrd="0" parTransId="{8B81CA0E-4367-481C-A004-57186ADAD660}" sibTransId="{E4461EAE-4778-4AE8-A6FA-F75A63FF8DD7}"/>
    <dgm:cxn modelId="{D7F00739-A616-4DB9-8641-1E0B7A872BFE}" type="presOf" srcId="{89638CCE-B76F-4672-B6AC-6FE7CE1442A5}" destId="{B4B46D81-BB31-4A44-85D5-573E9BEB6E29}" srcOrd="0" destOrd="0" presId="urn:microsoft.com/office/officeart/2005/8/layout/list1"/>
    <dgm:cxn modelId="{98EE6A3E-5E23-4879-82C2-9AEA8AACAED6}" type="presOf" srcId="{CF7516E6-AC07-448C-A9D6-91B0F3DA112B}" destId="{B4B46D81-BB31-4A44-85D5-573E9BEB6E29}" srcOrd="0" destOrd="1" presId="urn:microsoft.com/office/officeart/2005/8/layout/list1"/>
    <dgm:cxn modelId="{8E38FE57-70F1-451A-BBCC-3DE76219B9BC}" type="presOf" srcId="{D4998E7B-8A98-40E8-8A68-083EC61DBA59}" destId="{AD1A3490-C9F3-47FA-8EF5-D56BA5B6A534}" srcOrd="1" destOrd="0" presId="urn:microsoft.com/office/officeart/2005/8/layout/list1"/>
    <dgm:cxn modelId="{BFFE6285-D7E8-4FDC-8E2C-815A7A1D90C7}" type="presOf" srcId="{E37B5257-4526-4E79-BF75-B2424085760B}" destId="{4E8CD6E1-9FCD-4719-BD80-3435587C7699}" srcOrd="0" destOrd="0" presId="urn:microsoft.com/office/officeart/2005/8/layout/list1"/>
    <dgm:cxn modelId="{34F1A88F-4AB1-4C1E-8BA8-34A9CE0FB6F5}" srcId="{E37B5257-4526-4E79-BF75-B2424085760B}" destId="{D4998E7B-8A98-40E8-8A68-083EC61DBA59}" srcOrd="2" destOrd="0" parTransId="{F67A43F7-47B0-4412-B0EC-EA3D22396E9A}" sibTransId="{E60C5EC3-313D-4E0A-A6C9-CDBD8C17036C}"/>
    <dgm:cxn modelId="{F315C992-1E9A-4241-858B-0A95CD999C5E}" type="presOf" srcId="{CC7A8C60-CA21-486F-8D35-ACD68F52BE23}" destId="{B4B46D81-BB31-4A44-85D5-573E9BEB6E29}" srcOrd="0" destOrd="2" presId="urn:microsoft.com/office/officeart/2005/8/layout/list1"/>
    <dgm:cxn modelId="{E6E62296-2C4D-4E37-821B-091C2231FDFC}" srcId="{FD24B586-F496-493E-BA9B-3F6CAADC4AFD}" destId="{FAB1A1A0-9E33-4654-AEE6-E950786473E3}" srcOrd="0" destOrd="0" parTransId="{223F8F88-AF6C-4E50-9269-C79EC4431262}" sibTransId="{FD38FE45-B7D0-470C-8D3D-74327954BC64}"/>
    <dgm:cxn modelId="{7D197CA8-31C3-45B3-A64B-D1354A3939B7}" type="presOf" srcId="{FD24B586-F496-493E-BA9B-3F6CAADC4AFD}" destId="{C21728A7-05A5-4217-9E57-4D0667C6BF2C}" srcOrd="1" destOrd="0" presId="urn:microsoft.com/office/officeart/2005/8/layout/list1"/>
    <dgm:cxn modelId="{CFF063AD-8BBC-4A82-A447-8EE3453A8BF0}" type="presOf" srcId="{FD24B586-F496-493E-BA9B-3F6CAADC4AFD}" destId="{C13FB511-92B8-4901-B206-A67E13991199}" srcOrd="0" destOrd="0" presId="urn:microsoft.com/office/officeart/2005/8/layout/list1"/>
    <dgm:cxn modelId="{CADD22BD-7CD7-4912-AD38-608DBDBAE78C}" type="presOf" srcId="{BEA7D5AA-3069-4ED7-AE0D-80B36EC48523}" destId="{82565D3C-DD98-4986-962B-C41C2504E2F8}" srcOrd="0" destOrd="0" presId="urn:microsoft.com/office/officeart/2005/8/layout/list1"/>
    <dgm:cxn modelId="{629A06C2-356B-489E-BFAC-F9FABB936FE5}" srcId="{E37B5257-4526-4E79-BF75-B2424085760B}" destId="{BEA7D5AA-3069-4ED7-AE0D-80B36EC48523}" srcOrd="0" destOrd="0" parTransId="{3D97F603-14EF-4C1F-AC63-838E17A5060F}" sibTransId="{7E2F9CB5-C1C8-4A06-8C09-9EC8FB8CF8CC}"/>
    <dgm:cxn modelId="{B981E8CE-7B56-4F53-962B-99E71B71BA62}" type="presOf" srcId="{FAB1A1A0-9E33-4654-AEE6-E950786473E3}" destId="{9DBC86C4-25AE-45B8-BD65-CE46AE6FB091}" srcOrd="0" destOrd="0" presId="urn:microsoft.com/office/officeart/2005/8/layout/list1"/>
    <dgm:cxn modelId="{B779E1D7-A621-4D4E-8348-04428B1ECB38}" srcId="{D4998E7B-8A98-40E8-8A68-083EC61DBA59}" destId="{CC7A8C60-CA21-486F-8D35-ACD68F52BE23}" srcOrd="2" destOrd="0" parTransId="{30BF6590-6A76-4C3A-B84E-C4852182D2D7}" sibTransId="{C8946783-C678-4D00-B2C6-F03F7BAA0B7D}"/>
    <dgm:cxn modelId="{36FD1ADB-DB1B-4F47-993D-32713B848297}" srcId="{D4998E7B-8A98-40E8-8A68-083EC61DBA59}" destId="{89638CCE-B76F-4672-B6AC-6FE7CE1442A5}" srcOrd="0" destOrd="0" parTransId="{C9EBFBEA-5951-49EF-9A51-1495D942DDBC}" sibTransId="{CE89279B-2A0A-450C-9030-D250521D721D}"/>
    <dgm:cxn modelId="{6D1B8BE8-116F-4332-9498-CA1873D13236}" srcId="{E37B5257-4526-4E79-BF75-B2424085760B}" destId="{FD24B586-F496-493E-BA9B-3F6CAADC4AFD}" srcOrd="1" destOrd="0" parTransId="{00A78D4C-CC39-49A6-9550-287B8C59C3B2}" sibTransId="{2C6DE54C-3D84-45A1-84E7-64A11CC774E7}"/>
    <dgm:cxn modelId="{8AD18AE1-8BDA-4B6A-B7B7-2F24318B3CB3}" type="presParOf" srcId="{4E8CD6E1-9FCD-4719-BD80-3435587C7699}" destId="{7AD38013-9510-4466-8558-95C74E70EE6F}" srcOrd="0" destOrd="0" presId="urn:microsoft.com/office/officeart/2005/8/layout/list1"/>
    <dgm:cxn modelId="{CADCB2AF-30C5-4472-AEA0-76A90789ED60}" type="presParOf" srcId="{7AD38013-9510-4466-8558-95C74E70EE6F}" destId="{82565D3C-DD98-4986-962B-C41C2504E2F8}" srcOrd="0" destOrd="0" presId="urn:microsoft.com/office/officeart/2005/8/layout/list1"/>
    <dgm:cxn modelId="{39FC1A04-6145-446C-8699-918980067323}" type="presParOf" srcId="{7AD38013-9510-4466-8558-95C74E70EE6F}" destId="{4D8A352C-57CE-458C-879C-AAEF6CDE3B24}" srcOrd="1" destOrd="0" presId="urn:microsoft.com/office/officeart/2005/8/layout/list1"/>
    <dgm:cxn modelId="{199FD241-73D3-4416-AD2C-ACC209CF86A0}" type="presParOf" srcId="{4E8CD6E1-9FCD-4719-BD80-3435587C7699}" destId="{C4C23D59-8834-41EC-9D3A-A4D7C18F2F28}" srcOrd="1" destOrd="0" presId="urn:microsoft.com/office/officeart/2005/8/layout/list1"/>
    <dgm:cxn modelId="{233068A3-2228-4642-AFBC-44875878C6DC}" type="presParOf" srcId="{4E8CD6E1-9FCD-4719-BD80-3435587C7699}" destId="{8FB30CCA-A50E-44CE-9717-0D8C4F7389F9}" srcOrd="2" destOrd="0" presId="urn:microsoft.com/office/officeart/2005/8/layout/list1"/>
    <dgm:cxn modelId="{2D17A649-2227-4979-BF94-AACAD8FB3816}" type="presParOf" srcId="{4E8CD6E1-9FCD-4719-BD80-3435587C7699}" destId="{FABD6D85-8957-4A47-B301-1A378BE9CECA}" srcOrd="3" destOrd="0" presId="urn:microsoft.com/office/officeart/2005/8/layout/list1"/>
    <dgm:cxn modelId="{07BE809A-5303-4FFB-99AE-1D5569232760}" type="presParOf" srcId="{4E8CD6E1-9FCD-4719-BD80-3435587C7699}" destId="{AD109F54-6910-4D38-B4DB-028F7004289A}" srcOrd="4" destOrd="0" presId="urn:microsoft.com/office/officeart/2005/8/layout/list1"/>
    <dgm:cxn modelId="{BDC46031-7CCF-4E7A-A26E-5C5738B17B06}" type="presParOf" srcId="{AD109F54-6910-4D38-B4DB-028F7004289A}" destId="{C13FB511-92B8-4901-B206-A67E13991199}" srcOrd="0" destOrd="0" presId="urn:microsoft.com/office/officeart/2005/8/layout/list1"/>
    <dgm:cxn modelId="{0D298BEC-8068-4361-AEDD-62F19109B811}" type="presParOf" srcId="{AD109F54-6910-4D38-B4DB-028F7004289A}" destId="{C21728A7-05A5-4217-9E57-4D0667C6BF2C}" srcOrd="1" destOrd="0" presId="urn:microsoft.com/office/officeart/2005/8/layout/list1"/>
    <dgm:cxn modelId="{E7A677F5-F21C-4A43-BC30-960AD4C52B42}" type="presParOf" srcId="{4E8CD6E1-9FCD-4719-BD80-3435587C7699}" destId="{0BE92CB7-391B-4FFA-AB6F-8D45B199A3FE}" srcOrd="5" destOrd="0" presId="urn:microsoft.com/office/officeart/2005/8/layout/list1"/>
    <dgm:cxn modelId="{A3C93A55-746E-4A2B-B17F-1D6D8AF7309E}" type="presParOf" srcId="{4E8CD6E1-9FCD-4719-BD80-3435587C7699}" destId="{9DBC86C4-25AE-45B8-BD65-CE46AE6FB091}" srcOrd="6" destOrd="0" presId="urn:microsoft.com/office/officeart/2005/8/layout/list1"/>
    <dgm:cxn modelId="{5A1593C2-2BD8-4136-B1C8-CD31D0C70331}" type="presParOf" srcId="{4E8CD6E1-9FCD-4719-BD80-3435587C7699}" destId="{9ED997F0-6842-41B1-8F78-009072F26037}" srcOrd="7" destOrd="0" presId="urn:microsoft.com/office/officeart/2005/8/layout/list1"/>
    <dgm:cxn modelId="{AE97E662-0D96-4FDB-AC97-AAD29E9A1271}" type="presParOf" srcId="{4E8CD6E1-9FCD-4719-BD80-3435587C7699}" destId="{87694757-9FB0-4BE5-9A0A-720098C448C3}" srcOrd="8" destOrd="0" presId="urn:microsoft.com/office/officeart/2005/8/layout/list1"/>
    <dgm:cxn modelId="{4BF7B2E8-74A4-4E9B-8903-99C8B50D887B}" type="presParOf" srcId="{87694757-9FB0-4BE5-9A0A-720098C448C3}" destId="{77F659C6-D8EE-4EDE-89B7-252FDE6C826C}" srcOrd="0" destOrd="0" presId="urn:microsoft.com/office/officeart/2005/8/layout/list1"/>
    <dgm:cxn modelId="{9BAFCA56-D5F3-41E0-8B85-7FF7A9D1A24F}" type="presParOf" srcId="{87694757-9FB0-4BE5-9A0A-720098C448C3}" destId="{AD1A3490-C9F3-47FA-8EF5-D56BA5B6A534}" srcOrd="1" destOrd="0" presId="urn:microsoft.com/office/officeart/2005/8/layout/list1"/>
    <dgm:cxn modelId="{56E6B079-9A87-4F3A-96E4-104CB893EF0A}" type="presParOf" srcId="{4E8CD6E1-9FCD-4719-BD80-3435587C7699}" destId="{83F9067B-A5C9-4ACD-A463-1EE04AC44B46}" srcOrd="9" destOrd="0" presId="urn:microsoft.com/office/officeart/2005/8/layout/list1"/>
    <dgm:cxn modelId="{5C0FBC58-874C-4E45-A132-64221F633B80}" type="presParOf" srcId="{4E8CD6E1-9FCD-4719-BD80-3435587C7699}" destId="{B4B46D81-BB31-4A44-85D5-573E9BEB6E29}" srcOrd="10" destOrd="0" presId="urn:microsoft.com/office/officeart/2005/8/layout/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0FE1E5A-51D2-4B9E-AAEE-B692122808F8}" type="doc">
      <dgm:prSet loTypeId="urn:microsoft.com/office/officeart/2005/8/layout/hList1" loCatId="list" qsTypeId="urn:microsoft.com/office/officeart/2005/8/quickstyle/simple5" qsCatId="simple" csTypeId="urn:microsoft.com/office/officeart/2005/8/colors/accent1_2" csCatId="accent1"/>
      <dgm:spPr/>
      <dgm:t>
        <a:bodyPr/>
        <a:lstStyle/>
        <a:p>
          <a:endParaRPr lang="en-US"/>
        </a:p>
      </dgm:t>
    </dgm:pt>
    <dgm:pt modelId="{B926D1C9-E274-4843-ADC8-3F8DFBF82D82}">
      <dgm:prSet/>
      <dgm:spPr/>
      <dgm:t>
        <a:bodyPr/>
        <a:lstStyle/>
        <a:p>
          <a:r>
            <a:rPr lang="es-ES" b="1"/>
            <a:t>Importance of Treaty Bodies’ General Comments</a:t>
          </a:r>
          <a:endParaRPr lang="en-US"/>
        </a:p>
      </dgm:t>
    </dgm:pt>
    <dgm:pt modelId="{B66A7738-E2F6-4F4B-8484-1753E9A01BC7}" type="parTrans" cxnId="{2062421F-8816-44B3-B320-FE38369F71C8}">
      <dgm:prSet/>
      <dgm:spPr/>
      <dgm:t>
        <a:bodyPr/>
        <a:lstStyle/>
        <a:p>
          <a:endParaRPr lang="en-US"/>
        </a:p>
      </dgm:t>
    </dgm:pt>
    <dgm:pt modelId="{8AFC5975-3241-4534-9F0F-6B10FF8CF54A}" type="sibTrans" cxnId="{2062421F-8816-44B3-B320-FE38369F71C8}">
      <dgm:prSet/>
      <dgm:spPr/>
      <dgm:t>
        <a:bodyPr/>
        <a:lstStyle/>
        <a:p>
          <a:endParaRPr lang="en-US"/>
        </a:p>
      </dgm:t>
    </dgm:pt>
    <dgm:pt modelId="{D7272ED1-B405-4B6C-B112-D6502A288E74}">
      <dgm:prSet/>
      <dgm:spPr/>
      <dgm:t>
        <a:bodyPr/>
        <a:lstStyle/>
        <a:p>
          <a:r>
            <a:rPr lang="es-ES" b="1"/>
            <a:t>Tiny letter of Human Rights Treaties</a:t>
          </a:r>
          <a:endParaRPr lang="en-US"/>
        </a:p>
      </dgm:t>
    </dgm:pt>
    <dgm:pt modelId="{A48E5DD8-4B78-4ED1-9E97-6CFDADF59626}" type="parTrans" cxnId="{EDD9CE04-7ACB-4D9C-BD26-61510D0E8A0F}">
      <dgm:prSet/>
      <dgm:spPr/>
      <dgm:t>
        <a:bodyPr/>
        <a:lstStyle/>
        <a:p>
          <a:endParaRPr lang="en-US"/>
        </a:p>
      </dgm:t>
    </dgm:pt>
    <dgm:pt modelId="{F89D9904-8F4F-4C28-B28C-C494EF4072C5}" type="sibTrans" cxnId="{EDD9CE04-7ACB-4D9C-BD26-61510D0E8A0F}">
      <dgm:prSet/>
      <dgm:spPr/>
      <dgm:t>
        <a:bodyPr/>
        <a:lstStyle/>
        <a:p>
          <a:endParaRPr lang="en-US"/>
        </a:p>
      </dgm:t>
    </dgm:pt>
    <dgm:pt modelId="{E63DC3A6-CF56-4C03-BC0C-97AC036FEB6A}">
      <dgm:prSet/>
      <dgm:spPr/>
      <dgm:t>
        <a:bodyPr/>
        <a:lstStyle/>
        <a:p>
          <a:r>
            <a:rPr lang="es-ES" b="1"/>
            <a:t>Key tool for ensuring treaties as living instruments</a:t>
          </a:r>
          <a:endParaRPr lang="en-US"/>
        </a:p>
      </dgm:t>
    </dgm:pt>
    <dgm:pt modelId="{05167782-E43D-4F57-B5ED-85A143E6C16D}" type="parTrans" cxnId="{2C8B8220-FA25-4187-B27F-7E48E763B3FE}">
      <dgm:prSet/>
      <dgm:spPr/>
      <dgm:t>
        <a:bodyPr/>
        <a:lstStyle/>
        <a:p>
          <a:endParaRPr lang="en-US"/>
        </a:p>
      </dgm:t>
    </dgm:pt>
    <dgm:pt modelId="{5B60B150-6FFB-42AD-AFA4-722D30F78464}" type="sibTrans" cxnId="{2C8B8220-FA25-4187-B27F-7E48E763B3FE}">
      <dgm:prSet/>
      <dgm:spPr/>
      <dgm:t>
        <a:bodyPr/>
        <a:lstStyle/>
        <a:p>
          <a:endParaRPr lang="en-US"/>
        </a:p>
      </dgm:t>
    </dgm:pt>
    <dgm:pt modelId="{44327CF7-A901-40E2-8760-8139D71F5378}">
      <dgm:prSet/>
      <dgm:spPr/>
      <dgm:t>
        <a:bodyPr/>
        <a:lstStyle/>
        <a:p>
          <a:r>
            <a:rPr lang="es-ES" b="1"/>
            <a:t>Principle of dinamism of human rights</a:t>
          </a:r>
          <a:endParaRPr lang="en-US"/>
        </a:p>
      </dgm:t>
    </dgm:pt>
    <dgm:pt modelId="{BE800C9A-CE60-4EC6-8D10-09A8AED96590}" type="parTrans" cxnId="{76FB6C88-63A2-42CD-B46B-21373F2D7775}">
      <dgm:prSet/>
      <dgm:spPr/>
      <dgm:t>
        <a:bodyPr/>
        <a:lstStyle/>
        <a:p>
          <a:endParaRPr lang="en-US"/>
        </a:p>
      </dgm:t>
    </dgm:pt>
    <dgm:pt modelId="{99806E96-4986-41B2-A5A3-AA5636DB10B1}" type="sibTrans" cxnId="{76FB6C88-63A2-42CD-B46B-21373F2D7775}">
      <dgm:prSet/>
      <dgm:spPr/>
      <dgm:t>
        <a:bodyPr/>
        <a:lstStyle/>
        <a:p>
          <a:endParaRPr lang="en-US"/>
        </a:p>
      </dgm:t>
    </dgm:pt>
    <dgm:pt modelId="{234B57D3-D563-4FDE-8084-4405A6E6EC28}">
      <dgm:prSet/>
      <dgm:spPr/>
      <dgm:t>
        <a:bodyPr/>
        <a:lstStyle/>
        <a:p>
          <a:r>
            <a:rPr lang="es-ES" b="1"/>
            <a:t>Adapting treaties’ goals to current trends, needs and challenges</a:t>
          </a:r>
          <a:endParaRPr lang="en-US"/>
        </a:p>
      </dgm:t>
    </dgm:pt>
    <dgm:pt modelId="{330C9254-0086-4EE0-B664-9D56C3338E6A}" type="parTrans" cxnId="{5B67EFC5-DD0F-4927-B60C-4279EBBBA214}">
      <dgm:prSet/>
      <dgm:spPr/>
      <dgm:t>
        <a:bodyPr/>
        <a:lstStyle/>
        <a:p>
          <a:endParaRPr lang="en-US"/>
        </a:p>
      </dgm:t>
    </dgm:pt>
    <dgm:pt modelId="{8454FAEB-42EC-4EA3-A8A0-0F121B958939}" type="sibTrans" cxnId="{5B67EFC5-DD0F-4927-B60C-4279EBBBA214}">
      <dgm:prSet/>
      <dgm:spPr/>
      <dgm:t>
        <a:bodyPr/>
        <a:lstStyle/>
        <a:p>
          <a:endParaRPr lang="en-US"/>
        </a:p>
      </dgm:t>
    </dgm:pt>
    <dgm:pt modelId="{1BA37ABD-4BB7-4092-B27F-D2A0F4F65BCE}">
      <dgm:prSet/>
      <dgm:spPr/>
      <dgm:t>
        <a:bodyPr/>
        <a:lstStyle/>
        <a:p>
          <a:r>
            <a:rPr lang="es-ES" b="1"/>
            <a:t>CMW General Comments</a:t>
          </a:r>
          <a:endParaRPr lang="en-US"/>
        </a:p>
      </dgm:t>
    </dgm:pt>
    <dgm:pt modelId="{98414991-DB2E-4AA3-9D36-53DBC11E5669}" type="parTrans" cxnId="{C8739002-5D3D-477F-8290-80BD904296BF}">
      <dgm:prSet/>
      <dgm:spPr/>
      <dgm:t>
        <a:bodyPr/>
        <a:lstStyle/>
        <a:p>
          <a:endParaRPr lang="en-US"/>
        </a:p>
      </dgm:t>
    </dgm:pt>
    <dgm:pt modelId="{805F893D-D30A-4373-B5CB-DD023F63FD6B}" type="sibTrans" cxnId="{C8739002-5D3D-477F-8290-80BD904296BF}">
      <dgm:prSet/>
      <dgm:spPr/>
      <dgm:t>
        <a:bodyPr/>
        <a:lstStyle/>
        <a:p>
          <a:endParaRPr lang="en-US"/>
        </a:p>
      </dgm:t>
    </dgm:pt>
    <dgm:pt modelId="{A9CE7E8A-C437-43F7-B4EF-89AF522A5D92}">
      <dgm:prSet/>
      <dgm:spPr/>
      <dgm:t>
        <a:bodyPr/>
        <a:lstStyle/>
        <a:p>
          <a:r>
            <a:rPr lang="es-ES" b="1" dirty="0"/>
            <a:t>1. </a:t>
          </a:r>
          <a:r>
            <a:rPr lang="es-ES" b="1" dirty="0" err="1"/>
            <a:t>Domestic</a:t>
          </a:r>
          <a:r>
            <a:rPr lang="es-ES" b="1" dirty="0"/>
            <a:t> </a:t>
          </a:r>
          <a:r>
            <a:rPr lang="es-ES" b="1" dirty="0" err="1"/>
            <a:t>migrant</a:t>
          </a:r>
          <a:r>
            <a:rPr lang="es-ES" b="1" dirty="0"/>
            <a:t> </a:t>
          </a:r>
          <a:r>
            <a:rPr lang="es-ES" b="1" dirty="0" err="1"/>
            <a:t>workers</a:t>
          </a:r>
          <a:endParaRPr lang="en-US" dirty="0"/>
        </a:p>
      </dgm:t>
    </dgm:pt>
    <dgm:pt modelId="{37980605-9709-4621-82A9-8EAE41FB747A}" type="parTrans" cxnId="{838EDF26-4AFC-4DB1-8156-914331972CB1}">
      <dgm:prSet/>
      <dgm:spPr/>
      <dgm:t>
        <a:bodyPr/>
        <a:lstStyle/>
        <a:p>
          <a:endParaRPr lang="en-US"/>
        </a:p>
      </dgm:t>
    </dgm:pt>
    <dgm:pt modelId="{022F160D-3DCD-47E7-8D12-DC53346F7D8A}" type="sibTrans" cxnId="{838EDF26-4AFC-4DB1-8156-914331972CB1}">
      <dgm:prSet/>
      <dgm:spPr/>
      <dgm:t>
        <a:bodyPr/>
        <a:lstStyle/>
        <a:p>
          <a:endParaRPr lang="en-US"/>
        </a:p>
      </dgm:t>
    </dgm:pt>
    <dgm:pt modelId="{80DB75A3-1928-4D82-8343-9229BB74F864}">
      <dgm:prSet/>
      <dgm:spPr/>
      <dgm:t>
        <a:bodyPr/>
        <a:lstStyle/>
        <a:p>
          <a:r>
            <a:rPr lang="es-ES" b="1" dirty="0"/>
            <a:t>2. </a:t>
          </a:r>
          <a:r>
            <a:rPr lang="es-ES" b="1" dirty="0" err="1"/>
            <a:t>Rights</a:t>
          </a:r>
          <a:r>
            <a:rPr lang="es-ES" b="1" dirty="0"/>
            <a:t> </a:t>
          </a:r>
          <a:r>
            <a:rPr lang="es-ES" b="1" dirty="0" err="1"/>
            <a:t>of</a:t>
          </a:r>
          <a:r>
            <a:rPr lang="es-ES" b="1" dirty="0"/>
            <a:t> </a:t>
          </a:r>
          <a:r>
            <a:rPr lang="es-ES" b="1" dirty="0" err="1"/>
            <a:t>undocumented</a:t>
          </a:r>
          <a:r>
            <a:rPr lang="es-ES" b="1" dirty="0"/>
            <a:t> </a:t>
          </a:r>
          <a:r>
            <a:rPr lang="es-ES" b="1" dirty="0" err="1"/>
            <a:t>migrant</a:t>
          </a:r>
          <a:r>
            <a:rPr lang="es-ES" b="1" dirty="0"/>
            <a:t> </a:t>
          </a:r>
          <a:r>
            <a:rPr lang="es-ES" b="1" dirty="0" err="1"/>
            <a:t>workers</a:t>
          </a:r>
          <a:endParaRPr lang="en-US" dirty="0"/>
        </a:p>
      </dgm:t>
    </dgm:pt>
    <dgm:pt modelId="{D1F5A971-5374-4263-A60E-27B1D79644A4}" type="parTrans" cxnId="{34A64AFD-9F0F-4885-A191-D24A6A04FD07}">
      <dgm:prSet/>
      <dgm:spPr/>
      <dgm:t>
        <a:bodyPr/>
        <a:lstStyle/>
        <a:p>
          <a:endParaRPr lang="en-US"/>
        </a:p>
      </dgm:t>
    </dgm:pt>
    <dgm:pt modelId="{58E75CFA-B670-4EAC-BC51-B945F8C9D2FF}" type="sibTrans" cxnId="{34A64AFD-9F0F-4885-A191-D24A6A04FD07}">
      <dgm:prSet/>
      <dgm:spPr/>
      <dgm:t>
        <a:bodyPr/>
        <a:lstStyle/>
        <a:p>
          <a:endParaRPr lang="en-US"/>
        </a:p>
      </dgm:t>
    </dgm:pt>
    <dgm:pt modelId="{C125608B-6344-4633-A71F-A00CA9DD3029}">
      <dgm:prSet/>
      <dgm:spPr/>
      <dgm:t>
        <a:bodyPr/>
        <a:lstStyle/>
        <a:p>
          <a:r>
            <a:rPr lang="es-ES" b="1" dirty="0"/>
            <a:t>3&amp;4. </a:t>
          </a:r>
          <a:r>
            <a:rPr lang="es-ES" b="1" dirty="0" err="1"/>
            <a:t>Rights</a:t>
          </a:r>
          <a:r>
            <a:rPr lang="es-ES" b="1" dirty="0"/>
            <a:t> </a:t>
          </a:r>
          <a:r>
            <a:rPr lang="es-ES" b="1" dirty="0" err="1"/>
            <a:t>of</a:t>
          </a:r>
          <a:r>
            <a:rPr lang="es-ES" b="1" dirty="0"/>
            <a:t> </a:t>
          </a:r>
          <a:r>
            <a:rPr lang="es-ES" b="1" dirty="0" err="1"/>
            <a:t>children</a:t>
          </a:r>
          <a:r>
            <a:rPr lang="es-ES" b="1" dirty="0"/>
            <a:t> in </a:t>
          </a:r>
          <a:r>
            <a:rPr lang="es-ES" b="1" dirty="0" err="1"/>
            <a:t>the</a:t>
          </a:r>
          <a:r>
            <a:rPr lang="es-ES" b="1" dirty="0"/>
            <a:t> </a:t>
          </a:r>
          <a:r>
            <a:rPr lang="es-ES" b="1" dirty="0" err="1"/>
            <a:t>context</a:t>
          </a:r>
          <a:r>
            <a:rPr lang="es-ES" b="1" dirty="0"/>
            <a:t> </a:t>
          </a:r>
          <a:r>
            <a:rPr lang="es-ES" b="1" dirty="0" err="1"/>
            <a:t>of</a:t>
          </a:r>
          <a:r>
            <a:rPr lang="es-ES" b="1" dirty="0"/>
            <a:t> </a:t>
          </a:r>
          <a:r>
            <a:rPr lang="es-ES" b="1" dirty="0" err="1"/>
            <a:t>international</a:t>
          </a:r>
          <a:r>
            <a:rPr lang="es-ES" b="1" dirty="0"/>
            <a:t> </a:t>
          </a:r>
          <a:r>
            <a:rPr lang="es-ES" b="1" dirty="0" err="1"/>
            <a:t>migration</a:t>
          </a:r>
          <a:endParaRPr lang="en-US" dirty="0"/>
        </a:p>
      </dgm:t>
    </dgm:pt>
    <dgm:pt modelId="{3E3B792B-6E96-425E-8D58-87CC393E64BA}" type="parTrans" cxnId="{03DB4031-7915-4628-8437-0F48B3D688ED}">
      <dgm:prSet/>
      <dgm:spPr/>
      <dgm:t>
        <a:bodyPr/>
        <a:lstStyle/>
        <a:p>
          <a:endParaRPr lang="en-US"/>
        </a:p>
      </dgm:t>
    </dgm:pt>
    <dgm:pt modelId="{461AA2E7-8F63-44BA-B130-C730F862066C}" type="sibTrans" cxnId="{03DB4031-7915-4628-8437-0F48B3D688ED}">
      <dgm:prSet/>
      <dgm:spPr/>
      <dgm:t>
        <a:bodyPr/>
        <a:lstStyle/>
        <a:p>
          <a:endParaRPr lang="en-US"/>
        </a:p>
      </dgm:t>
    </dgm:pt>
    <dgm:pt modelId="{A5C7DB2D-5FCA-4A4D-BD61-95F43BC9EE34}">
      <dgm:prSet/>
      <dgm:spPr/>
      <dgm:t>
        <a:bodyPr/>
        <a:lstStyle/>
        <a:p>
          <a:r>
            <a:rPr lang="es-ES" b="1"/>
            <a:t>5. Right to Liberty and Protection from Arbitrary Detention</a:t>
          </a:r>
          <a:endParaRPr lang="en-US"/>
        </a:p>
      </dgm:t>
    </dgm:pt>
    <dgm:pt modelId="{2D1AACB6-4B09-48EB-A9D6-0AE04F9369DA}" type="parTrans" cxnId="{4BD4CA91-078F-49FB-8CF0-A87E3276FFAA}">
      <dgm:prSet/>
      <dgm:spPr/>
      <dgm:t>
        <a:bodyPr/>
        <a:lstStyle/>
        <a:p>
          <a:endParaRPr lang="en-US"/>
        </a:p>
      </dgm:t>
    </dgm:pt>
    <dgm:pt modelId="{32DA3D72-5332-4671-A9CD-725E50DF4B65}" type="sibTrans" cxnId="{4BD4CA91-078F-49FB-8CF0-A87E3276FFAA}">
      <dgm:prSet/>
      <dgm:spPr/>
      <dgm:t>
        <a:bodyPr/>
        <a:lstStyle/>
        <a:p>
          <a:endParaRPr lang="en-US"/>
        </a:p>
      </dgm:t>
    </dgm:pt>
    <dgm:pt modelId="{0395983F-C5A6-474C-A2A2-0B9703431495}" type="pres">
      <dgm:prSet presAssocID="{90FE1E5A-51D2-4B9E-AAEE-B692122808F8}" presName="Name0" presStyleCnt="0">
        <dgm:presLayoutVars>
          <dgm:dir/>
          <dgm:animLvl val="lvl"/>
          <dgm:resizeHandles val="exact"/>
        </dgm:presLayoutVars>
      </dgm:prSet>
      <dgm:spPr/>
    </dgm:pt>
    <dgm:pt modelId="{E76DA67F-8A23-4ABB-88C6-1E5BC7C0EC26}" type="pres">
      <dgm:prSet presAssocID="{B926D1C9-E274-4843-ADC8-3F8DFBF82D82}" presName="composite" presStyleCnt="0"/>
      <dgm:spPr/>
    </dgm:pt>
    <dgm:pt modelId="{A1BEC888-7BE3-4768-A0FB-B53986DF2BCF}" type="pres">
      <dgm:prSet presAssocID="{B926D1C9-E274-4843-ADC8-3F8DFBF82D82}" presName="parTx" presStyleLbl="alignNode1" presStyleIdx="0" presStyleCnt="2">
        <dgm:presLayoutVars>
          <dgm:chMax val="0"/>
          <dgm:chPref val="0"/>
          <dgm:bulletEnabled val="1"/>
        </dgm:presLayoutVars>
      </dgm:prSet>
      <dgm:spPr/>
    </dgm:pt>
    <dgm:pt modelId="{F3EBD16D-3F91-4CDD-B609-4A3EDD2FD358}" type="pres">
      <dgm:prSet presAssocID="{B926D1C9-E274-4843-ADC8-3F8DFBF82D82}" presName="desTx" presStyleLbl="alignAccFollowNode1" presStyleIdx="0" presStyleCnt="2">
        <dgm:presLayoutVars>
          <dgm:bulletEnabled val="1"/>
        </dgm:presLayoutVars>
      </dgm:prSet>
      <dgm:spPr/>
    </dgm:pt>
    <dgm:pt modelId="{E6D634D3-4804-4A0C-8D06-40961C2F08BB}" type="pres">
      <dgm:prSet presAssocID="{8AFC5975-3241-4534-9F0F-6B10FF8CF54A}" presName="space" presStyleCnt="0"/>
      <dgm:spPr/>
    </dgm:pt>
    <dgm:pt modelId="{192EEDB3-196A-4218-BC4E-21CAF02B1B03}" type="pres">
      <dgm:prSet presAssocID="{1BA37ABD-4BB7-4092-B27F-D2A0F4F65BCE}" presName="composite" presStyleCnt="0"/>
      <dgm:spPr/>
    </dgm:pt>
    <dgm:pt modelId="{E355DD1D-3211-43C5-B8D1-6E4587751CD0}" type="pres">
      <dgm:prSet presAssocID="{1BA37ABD-4BB7-4092-B27F-D2A0F4F65BCE}" presName="parTx" presStyleLbl="alignNode1" presStyleIdx="1" presStyleCnt="2">
        <dgm:presLayoutVars>
          <dgm:chMax val="0"/>
          <dgm:chPref val="0"/>
          <dgm:bulletEnabled val="1"/>
        </dgm:presLayoutVars>
      </dgm:prSet>
      <dgm:spPr/>
    </dgm:pt>
    <dgm:pt modelId="{B9E15D1D-55C6-4A1E-AEE8-8C8846CE2E10}" type="pres">
      <dgm:prSet presAssocID="{1BA37ABD-4BB7-4092-B27F-D2A0F4F65BCE}" presName="desTx" presStyleLbl="alignAccFollowNode1" presStyleIdx="1" presStyleCnt="2">
        <dgm:presLayoutVars>
          <dgm:bulletEnabled val="1"/>
        </dgm:presLayoutVars>
      </dgm:prSet>
      <dgm:spPr/>
    </dgm:pt>
  </dgm:ptLst>
  <dgm:cxnLst>
    <dgm:cxn modelId="{C8739002-5D3D-477F-8290-80BD904296BF}" srcId="{90FE1E5A-51D2-4B9E-AAEE-B692122808F8}" destId="{1BA37ABD-4BB7-4092-B27F-D2A0F4F65BCE}" srcOrd="1" destOrd="0" parTransId="{98414991-DB2E-4AA3-9D36-53DBC11E5669}" sibTransId="{805F893D-D30A-4373-B5CB-DD023F63FD6B}"/>
    <dgm:cxn modelId="{EDD9CE04-7ACB-4D9C-BD26-61510D0E8A0F}" srcId="{B926D1C9-E274-4843-ADC8-3F8DFBF82D82}" destId="{D7272ED1-B405-4B6C-B112-D6502A288E74}" srcOrd="0" destOrd="0" parTransId="{A48E5DD8-4B78-4ED1-9E97-6CFDADF59626}" sibTransId="{F89D9904-8F4F-4C28-B28C-C494EF4072C5}"/>
    <dgm:cxn modelId="{88FCED12-D924-4D65-8019-2829BEA442AC}" type="presOf" srcId="{234B57D3-D563-4FDE-8084-4405A6E6EC28}" destId="{F3EBD16D-3F91-4CDD-B609-4A3EDD2FD358}" srcOrd="0" destOrd="3" presId="urn:microsoft.com/office/officeart/2005/8/layout/hList1"/>
    <dgm:cxn modelId="{2062421F-8816-44B3-B320-FE38369F71C8}" srcId="{90FE1E5A-51D2-4B9E-AAEE-B692122808F8}" destId="{B926D1C9-E274-4843-ADC8-3F8DFBF82D82}" srcOrd="0" destOrd="0" parTransId="{B66A7738-E2F6-4F4B-8484-1753E9A01BC7}" sibTransId="{8AFC5975-3241-4534-9F0F-6B10FF8CF54A}"/>
    <dgm:cxn modelId="{2C8B8220-FA25-4187-B27F-7E48E763B3FE}" srcId="{B926D1C9-E274-4843-ADC8-3F8DFBF82D82}" destId="{E63DC3A6-CF56-4C03-BC0C-97AC036FEB6A}" srcOrd="1" destOrd="0" parTransId="{05167782-E43D-4F57-B5ED-85A143E6C16D}" sibTransId="{5B60B150-6FFB-42AD-AFA4-722D30F78464}"/>
    <dgm:cxn modelId="{838EDF26-4AFC-4DB1-8156-914331972CB1}" srcId="{1BA37ABD-4BB7-4092-B27F-D2A0F4F65BCE}" destId="{A9CE7E8A-C437-43F7-B4EF-89AF522A5D92}" srcOrd="0" destOrd="0" parTransId="{37980605-9709-4621-82A9-8EAE41FB747A}" sibTransId="{022F160D-3DCD-47E7-8D12-DC53346F7D8A}"/>
    <dgm:cxn modelId="{03DB4031-7915-4628-8437-0F48B3D688ED}" srcId="{1BA37ABD-4BB7-4092-B27F-D2A0F4F65BCE}" destId="{C125608B-6344-4633-A71F-A00CA9DD3029}" srcOrd="2" destOrd="0" parTransId="{3E3B792B-6E96-425E-8D58-87CC393E64BA}" sibTransId="{461AA2E7-8F63-44BA-B130-C730F862066C}"/>
    <dgm:cxn modelId="{97B5B63E-CE49-4058-A175-AF3D9567FCBC}" type="presOf" srcId="{A9CE7E8A-C437-43F7-B4EF-89AF522A5D92}" destId="{B9E15D1D-55C6-4A1E-AEE8-8C8846CE2E10}" srcOrd="0" destOrd="0" presId="urn:microsoft.com/office/officeart/2005/8/layout/hList1"/>
    <dgm:cxn modelId="{CA16C13F-7266-4DBF-8D0F-0303D9E44522}" type="presOf" srcId="{B926D1C9-E274-4843-ADC8-3F8DFBF82D82}" destId="{A1BEC888-7BE3-4768-A0FB-B53986DF2BCF}" srcOrd="0" destOrd="0" presId="urn:microsoft.com/office/officeart/2005/8/layout/hList1"/>
    <dgm:cxn modelId="{5FF66A46-90B5-418C-8047-68BFC73F6A84}" type="presOf" srcId="{D7272ED1-B405-4B6C-B112-D6502A288E74}" destId="{F3EBD16D-3F91-4CDD-B609-4A3EDD2FD358}" srcOrd="0" destOrd="0" presId="urn:microsoft.com/office/officeart/2005/8/layout/hList1"/>
    <dgm:cxn modelId="{831C9C54-3B3D-4B0B-942F-3241181B7986}" type="presOf" srcId="{A5C7DB2D-5FCA-4A4D-BD61-95F43BC9EE34}" destId="{B9E15D1D-55C6-4A1E-AEE8-8C8846CE2E10}" srcOrd="0" destOrd="3" presId="urn:microsoft.com/office/officeart/2005/8/layout/hList1"/>
    <dgm:cxn modelId="{F348F16D-2514-4848-BBE3-43921D6D14E6}" type="presOf" srcId="{80DB75A3-1928-4D82-8343-9229BB74F864}" destId="{B9E15D1D-55C6-4A1E-AEE8-8C8846CE2E10}" srcOrd="0" destOrd="1" presId="urn:microsoft.com/office/officeart/2005/8/layout/hList1"/>
    <dgm:cxn modelId="{00594C86-D9E7-4ABE-917D-9EBF56C764A4}" type="presOf" srcId="{44327CF7-A901-40E2-8760-8139D71F5378}" destId="{F3EBD16D-3F91-4CDD-B609-4A3EDD2FD358}" srcOrd="0" destOrd="2" presId="urn:microsoft.com/office/officeart/2005/8/layout/hList1"/>
    <dgm:cxn modelId="{76FB6C88-63A2-42CD-B46B-21373F2D7775}" srcId="{E63DC3A6-CF56-4C03-BC0C-97AC036FEB6A}" destId="{44327CF7-A901-40E2-8760-8139D71F5378}" srcOrd="0" destOrd="0" parTransId="{BE800C9A-CE60-4EC6-8D10-09A8AED96590}" sibTransId="{99806E96-4986-41B2-A5A3-AA5636DB10B1}"/>
    <dgm:cxn modelId="{4BD4CA91-078F-49FB-8CF0-A87E3276FFAA}" srcId="{1BA37ABD-4BB7-4092-B27F-D2A0F4F65BCE}" destId="{A5C7DB2D-5FCA-4A4D-BD61-95F43BC9EE34}" srcOrd="3" destOrd="0" parTransId="{2D1AACB6-4B09-48EB-A9D6-0AE04F9369DA}" sibTransId="{32DA3D72-5332-4671-A9CD-725E50DF4B65}"/>
    <dgm:cxn modelId="{5B67EFC5-DD0F-4927-B60C-4279EBBBA214}" srcId="{E63DC3A6-CF56-4C03-BC0C-97AC036FEB6A}" destId="{234B57D3-D563-4FDE-8084-4405A6E6EC28}" srcOrd="1" destOrd="0" parTransId="{330C9254-0086-4EE0-B664-9D56C3338E6A}" sibTransId="{8454FAEB-42EC-4EA3-A8A0-0F121B958939}"/>
    <dgm:cxn modelId="{D0A1C5CB-016C-4F2E-8955-EAD41CBFB17D}" type="presOf" srcId="{C125608B-6344-4633-A71F-A00CA9DD3029}" destId="{B9E15D1D-55C6-4A1E-AEE8-8C8846CE2E10}" srcOrd="0" destOrd="2" presId="urn:microsoft.com/office/officeart/2005/8/layout/hList1"/>
    <dgm:cxn modelId="{CA3F0CDD-5915-4D6F-86BB-C9405F0F22AB}" type="presOf" srcId="{E63DC3A6-CF56-4C03-BC0C-97AC036FEB6A}" destId="{F3EBD16D-3F91-4CDD-B609-4A3EDD2FD358}" srcOrd="0" destOrd="1" presId="urn:microsoft.com/office/officeart/2005/8/layout/hList1"/>
    <dgm:cxn modelId="{7D15FDFB-B997-43E3-9507-B005C1BF9982}" type="presOf" srcId="{1BA37ABD-4BB7-4092-B27F-D2A0F4F65BCE}" destId="{E355DD1D-3211-43C5-B8D1-6E4587751CD0}" srcOrd="0" destOrd="0" presId="urn:microsoft.com/office/officeart/2005/8/layout/hList1"/>
    <dgm:cxn modelId="{34A64AFD-9F0F-4885-A191-D24A6A04FD07}" srcId="{1BA37ABD-4BB7-4092-B27F-D2A0F4F65BCE}" destId="{80DB75A3-1928-4D82-8343-9229BB74F864}" srcOrd="1" destOrd="0" parTransId="{D1F5A971-5374-4263-A60E-27B1D79644A4}" sibTransId="{58E75CFA-B670-4EAC-BC51-B945F8C9D2FF}"/>
    <dgm:cxn modelId="{135749FF-62C7-4B62-A0CA-F2FEB493E47E}" type="presOf" srcId="{90FE1E5A-51D2-4B9E-AAEE-B692122808F8}" destId="{0395983F-C5A6-474C-A2A2-0B9703431495}" srcOrd="0" destOrd="0" presId="urn:microsoft.com/office/officeart/2005/8/layout/hList1"/>
    <dgm:cxn modelId="{B7802D58-7E8C-4C6D-9379-76D56D061E93}" type="presParOf" srcId="{0395983F-C5A6-474C-A2A2-0B9703431495}" destId="{E76DA67F-8A23-4ABB-88C6-1E5BC7C0EC26}" srcOrd="0" destOrd="0" presId="urn:microsoft.com/office/officeart/2005/8/layout/hList1"/>
    <dgm:cxn modelId="{E7D61294-8544-42FB-A80A-AD0E6554988F}" type="presParOf" srcId="{E76DA67F-8A23-4ABB-88C6-1E5BC7C0EC26}" destId="{A1BEC888-7BE3-4768-A0FB-B53986DF2BCF}" srcOrd="0" destOrd="0" presId="urn:microsoft.com/office/officeart/2005/8/layout/hList1"/>
    <dgm:cxn modelId="{65F2E98F-6901-4F9D-95DD-3BC673E541BC}" type="presParOf" srcId="{E76DA67F-8A23-4ABB-88C6-1E5BC7C0EC26}" destId="{F3EBD16D-3F91-4CDD-B609-4A3EDD2FD358}" srcOrd="1" destOrd="0" presId="urn:microsoft.com/office/officeart/2005/8/layout/hList1"/>
    <dgm:cxn modelId="{414350CD-B7A7-408B-956C-F5D653C7F139}" type="presParOf" srcId="{0395983F-C5A6-474C-A2A2-0B9703431495}" destId="{E6D634D3-4804-4A0C-8D06-40961C2F08BB}" srcOrd="1" destOrd="0" presId="urn:microsoft.com/office/officeart/2005/8/layout/hList1"/>
    <dgm:cxn modelId="{28E69191-245C-4F02-A2D3-76F1A6AECEB3}" type="presParOf" srcId="{0395983F-C5A6-474C-A2A2-0B9703431495}" destId="{192EEDB3-196A-4218-BC4E-21CAF02B1B03}" srcOrd="2" destOrd="0" presId="urn:microsoft.com/office/officeart/2005/8/layout/hList1"/>
    <dgm:cxn modelId="{4F50746B-CE70-4379-B80A-F249367F3FDB}" type="presParOf" srcId="{192EEDB3-196A-4218-BC4E-21CAF02B1B03}" destId="{E355DD1D-3211-43C5-B8D1-6E4587751CD0}" srcOrd="0" destOrd="0" presId="urn:microsoft.com/office/officeart/2005/8/layout/hList1"/>
    <dgm:cxn modelId="{04431668-A9E1-452A-B7F5-3C419E9C31F8}" type="presParOf" srcId="{192EEDB3-196A-4218-BC4E-21CAF02B1B03}" destId="{B9E15D1D-55C6-4A1E-AEE8-8C8846CE2E10}"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B664F6D-90E8-4C80-829F-8C4E8D467BE6}" type="doc">
      <dgm:prSet loTypeId="urn:microsoft.com/office/officeart/2005/8/layout/list1" loCatId="list" qsTypeId="urn:microsoft.com/office/officeart/2005/8/quickstyle/simple1" qsCatId="simple" csTypeId="urn:microsoft.com/office/officeart/2005/8/colors/accent1_2" csCatId="accent1"/>
      <dgm:spPr/>
      <dgm:t>
        <a:bodyPr/>
        <a:lstStyle/>
        <a:p>
          <a:endParaRPr lang="en-US"/>
        </a:p>
      </dgm:t>
    </dgm:pt>
    <dgm:pt modelId="{EECC7AC3-D65A-4D4E-AAFA-975FA67221EB}">
      <dgm:prSet/>
      <dgm:spPr/>
      <dgm:t>
        <a:bodyPr/>
        <a:lstStyle/>
        <a:p>
          <a:r>
            <a:rPr lang="es-AR" b="1"/>
            <a:t>Inter-States Communications (article 76) &amp; </a:t>
          </a:r>
          <a:endParaRPr lang="en-US"/>
        </a:p>
      </dgm:t>
    </dgm:pt>
    <dgm:pt modelId="{6D7310E9-84C3-40EE-AD5A-C8262BE2A88B}" type="parTrans" cxnId="{7ABC96B5-13B9-4D82-B3C7-A260E018530F}">
      <dgm:prSet/>
      <dgm:spPr/>
      <dgm:t>
        <a:bodyPr/>
        <a:lstStyle/>
        <a:p>
          <a:endParaRPr lang="en-US"/>
        </a:p>
      </dgm:t>
    </dgm:pt>
    <dgm:pt modelId="{9EBDD99E-BB2E-4572-90B6-680086F75BCA}" type="sibTrans" cxnId="{7ABC96B5-13B9-4D82-B3C7-A260E018530F}">
      <dgm:prSet/>
      <dgm:spPr/>
      <dgm:t>
        <a:bodyPr/>
        <a:lstStyle/>
        <a:p>
          <a:endParaRPr lang="en-US"/>
        </a:p>
      </dgm:t>
    </dgm:pt>
    <dgm:pt modelId="{12F84FDB-3D19-45ED-9C8D-31AAE9729864}">
      <dgm:prSet/>
      <dgm:spPr/>
      <dgm:t>
        <a:bodyPr/>
        <a:lstStyle/>
        <a:p>
          <a:r>
            <a:rPr lang="es-AR" b="1"/>
            <a:t>Individual Communications (article 77)</a:t>
          </a:r>
          <a:endParaRPr lang="en-US"/>
        </a:p>
      </dgm:t>
    </dgm:pt>
    <dgm:pt modelId="{3D8D8CA3-2267-40B3-A258-1E4491CA7E25}" type="parTrans" cxnId="{3C006850-D6A4-4407-8244-1F8BE6616B60}">
      <dgm:prSet/>
      <dgm:spPr/>
      <dgm:t>
        <a:bodyPr/>
        <a:lstStyle/>
        <a:p>
          <a:endParaRPr lang="en-US"/>
        </a:p>
      </dgm:t>
    </dgm:pt>
    <dgm:pt modelId="{39B7070E-9055-4366-901C-97ECD78B50B6}" type="sibTrans" cxnId="{3C006850-D6A4-4407-8244-1F8BE6616B60}">
      <dgm:prSet/>
      <dgm:spPr/>
      <dgm:t>
        <a:bodyPr/>
        <a:lstStyle/>
        <a:p>
          <a:endParaRPr lang="en-US"/>
        </a:p>
      </dgm:t>
    </dgm:pt>
    <dgm:pt modelId="{AF002914-EBE4-4E84-92E1-4F29C0691266}">
      <dgm:prSet/>
      <dgm:spPr/>
      <dgm:t>
        <a:bodyPr/>
        <a:lstStyle/>
        <a:p>
          <a:r>
            <a:rPr lang="es-AR" b="1"/>
            <a:t>Key mechanism</a:t>
          </a:r>
          <a:endParaRPr lang="en-US"/>
        </a:p>
      </dgm:t>
    </dgm:pt>
    <dgm:pt modelId="{09A46FB5-078E-474B-A665-A0CA2C24D3DE}" type="parTrans" cxnId="{22F4D70C-219A-48AC-BC16-419F9FA004E9}">
      <dgm:prSet/>
      <dgm:spPr/>
      <dgm:t>
        <a:bodyPr/>
        <a:lstStyle/>
        <a:p>
          <a:endParaRPr lang="en-US"/>
        </a:p>
      </dgm:t>
    </dgm:pt>
    <dgm:pt modelId="{A2E82556-61E4-466D-A364-02C57894F3F1}" type="sibTrans" cxnId="{22F4D70C-219A-48AC-BC16-419F9FA004E9}">
      <dgm:prSet/>
      <dgm:spPr/>
      <dgm:t>
        <a:bodyPr/>
        <a:lstStyle/>
        <a:p>
          <a:endParaRPr lang="en-US"/>
        </a:p>
      </dgm:t>
    </dgm:pt>
    <dgm:pt modelId="{E3AA6553-1820-43E2-ABAE-C78C86799D09}">
      <dgm:prSet/>
      <dgm:spPr/>
      <dgm:t>
        <a:bodyPr/>
        <a:lstStyle/>
        <a:p>
          <a:r>
            <a:rPr lang="es-AR" b="1"/>
            <a:t>Case-law</a:t>
          </a:r>
          <a:endParaRPr lang="en-US"/>
        </a:p>
      </dgm:t>
    </dgm:pt>
    <dgm:pt modelId="{1970DA10-7C62-449A-8E17-E0F103024991}" type="parTrans" cxnId="{B7E81AF9-292C-4783-9CF5-67D93DA4E3C0}">
      <dgm:prSet/>
      <dgm:spPr/>
      <dgm:t>
        <a:bodyPr/>
        <a:lstStyle/>
        <a:p>
          <a:endParaRPr lang="en-US"/>
        </a:p>
      </dgm:t>
    </dgm:pt>
    <dgm:pt modelId="{B06E339A-8448-4367-B13E-98AB75F42A40}" type="sibTrans" cxnId="{B7E81AF9-292C-4783-9CF5-67D93DA4E3C0}">
      <dgm:prSet/>
      <dgm:spPr/>
      <dgm:t>
        <a:bodyPr/>
        <a:lstStyle/>
        <a:p>
          <a:endParaRPr lang="en-US"/>
        </a:p>
      </dgm:t>
    </dgm:pt>
    <dgm:pt modelId="{492D178A-9ED9-4D9D-B070-6510F3FC171E}">
      <dgm:prSet/>
      <dgm:spPr/>
      <dgm:t>
        <a:bodyPr/>
        <a:lstStyle/>
        <a:p>
          <a:r>
            <a:rPr lang="es-AR" b="1"/>
            <a:t>Additional protection tool for migrants and their families</a:t>
          </a:r>
          <a:endParaRPr lang="en-US"/>
        </a:p>
      </dgm:t>
    </dgm:pt>
    <dgm:pt modelId="{A5D57E11-28A1-4247-8344-4178667934D9}" type="parTrans" cxnId="{7CE60965-D568-4DF7-B848-90096A14D7B7}">
      <dgm:prSet/>
      <dgm:spPr/>
      <dgm:t>
        <a:bodyPr/>
        <a:lstStyle/>
        <a:p>
          <a:endParaRPr lang="en-US"/>
        </a:p>
      </dgm:t>
    </dgm:pt>
    <dgm:pt modelId="{090B22DC-5AD8-4D8F-8A9C-844654312E9C}" type="sibTrans" cxnId="{7CE60965-D568-4DF7-B848-90096A14D7B7}">
      <dgm:prSet/>
      <dgm:spPr/>
      <dgm:t>
        <a:bodyPr/>
        <a:lstStyle/>
        <a:p>
          <a:endParaRPr lang="en-US"/>
        </a:p>
      </dgm:t>
    </dgm:pt>
    <dgm:pt modelId="{BD99E58C-0046-42DB-B2C8-A6FF4AB8BE12}">
      <dgm:prSet/>
      <dgm:spPr/>
      <dgm:t>
        <a:bodyPr/>
        <a:lstStyle/>
        <a:p>
          <a:r>
            <a:rPr lang="es-AR" b="1"/>
            <a:t>Impact on public policies, practices, proceedings</a:t>
          </a:r>
          <a:endParaRPr lang="en-US"/>
        </a:p>
      </dgm:t>
    </dgm:pt>
    <dgm:pt modelId="{C28C176B-D869-4FAC-BB80-1516E5FB9401}" type="parTrans" cxnId="{56F313E9-0093-445D-8D16-17458D9EEEAD}">
      <dgm:prSet/>
      <dgm:spPr/>
      <dgm:t>
        <a:bodyPr/>
        <a:lstStyle/>
        <a:p>
          <a:endParaRPr lang="en-US"/>
        </a:p>
      </dgm:t>
    </dgm:pt>
    <dgm:pt modelId="{92347536-92DB-4AAC-9DEE-0AF7EE6A0C2E}" type="sibTrans" cxnId="{56F313E9-0093-445D-8D16-17458D9EEEAD}">
      <dgm:prSet/>
      <dgm:spPr/>
      <dgm:t>
        <a:bodyPr/>
        <a:lstStyle/>
        <a:p>
          <a:endParaRPr lang="en-US"/>
        </a:p>
      </dgm:t>
    </dgm:pt>
    <dgm:pt modelId="{C66A4C79-1B19-4E5D-9CB2-C5274F08BFB7}">
      <dgm:prSet/>
      <dgm:spPr/>
      <dgm:t>
        <a:bodyPr/>
        <a:lstStyle/>
        <a:p>
          <a:r>
            <a:rPr lang="es-AR" b="1"/>
            <a:t>Not into force yet</a:t>
          </a:r>
          <a:endParaRPr lang="en-US"/>
        </a:p>
      </dgm:t>
    </dgm:pt>
    <dgm:pt modelId="{D8770CE7-C5E4-4567-ACB7-BB21BCC3A1C1}" type="parTrans" cxnId="{854CD073-C1F6-424A-AE4A-DA71A53C5F86}">
      <dgm:prSet/>
      <dgm:spPr/>
      <dgm:t>
        <a:bodyPr/>
        <a:lstStyle/>
        <a:p>
          <a:endParaRPr lang="en-US"/>
        </a:p>
      </dgm:t>
    </dgm:pt>
    <dgm:pt modelId="{883177D7-D449-4035-B1B5-4FE0165B4296}" type="sibTrans" cxnId="{854CD073-C1F6-424A-AE4A-DA71A53C5F86}">
      <dgm:prSet/>
      <dgm:spPr/>
      <dgm:t>
        <a:bodyPr/>
        <a:lstStyle/>
        <a:p>
          <a:endParaRPr lang="en-US"/>
        </a:p>
      </dgm:t>
    </dgm:pt>
    <dgm:pt modelId="{55078B57-1498-4624-B461-4A04E474A1A7}">
      <dgm:prSet/>
      <dgm:spPr/>
      <dgm:t>
        <a:bodyPr/>
        <a:lstStyle/>
        <a:p>
          <a:r>
            <a:rPr lang="es-AR" b="1"/>
            <a:t>Convention requires 10 ratifications from States Parties </a:t>
          </a:r>
          <a:endParaRPr lang="en-US"/>
        </a:p>
      </dgm:t>
    </dgm:pt>
    <dgm:pt modelId="{985FF23F-5409-41E3-AE18-4A12310F73C2}" type="parTrans" cxnId="{E6773D83-ED9F-40A6-9372-8A9642A60656}">
      <dgm:prSet/>
      <dgm:spPr/>
      <dgm:t>
        <a:bodyPr/>
        <a:lstStyle/>
        <a:p>
          <a:endParaRPr lang="en-US"/>
        </a:p>
      </dgm:t>
    </dgm:pt>
    <dgm:pt modelId="{D216929B-16AA-485E-AA1E-D55E69DD84D8}" type="sibTrans" cxnId="{E6773D83-ED9F-40A6-9372-8A9642A60656}">
      <dgm:prSet/>
      <dgm:spPr/>
      <dgm:t>
        <a:bodyPr/>
        <a:lstStyle/>
        <a:p>
          <a:endParaRPr lang="en-US"/>
        </a:p>
      </dgm:t>
    </dgm:pt>
    <dgm:pt modelId="{40BAD1ED-4972-4BF8-BDEE-84DB7E9757A9}">
      <dgm:prSet/>
      <dgm:spPr/>
      <dgm:t>
        <a:bodyPr/>
        <a:lstStyle/>
        <a:p>
          <a:r>
            <a:rPr lang="es-AR" b="1"/>
            <a:t>So far: 4 ratifications: El Salvador, Guatemala, Mexico, Uruguay</a:t>
          </a:r>
          <a:endParaRPr lang="en-US"/>
        </a:p>
      </dgm:t>
    </dgm:pt>
    <dgm:pt modelId="{49B3D7E6-CDF8-4EBA-B3A0-979899980DBC}" type="parTrans" cxnId="{B086B2FA-2F4F-48F2-A2AD-541386EC0DF9}">
      <dgm:prSet/>
      <dgm:spPr/>
      <dgm:t>
        <a:bodyPr/>
        <a:lstStyle/>
        <a:p>
          <a:endParaRPr lang="en-US"/>
        </a:p>
      </dgm:t>
    </dgm:pt>
    <dgm:pt modelId="{7541E99E-FDAF-4DAC-A241-AEAC6F23306F}" type="sibTrans" cxnId="{B086B2FA-2F4F-48F2-A2AD-541386EC0DF9}">
      <dgm:prSet/>
      <dgm:spPr/>
      <dgm:t>
        <a:bodyPr/>
        <a:lstStyle/>
        <a:p>
          <a:endParaRPr lang="en-US"/>
        </a:p>
      </dgm:t>
    </dgm:pt>
    <dgm:pt modelId="{14496CA9-0B35-4509-8D69-1A28F8DE5600}" type="pres">
      <dgm:prSet presAssocID="{1B664F6D-90E8-4C80-829F-8C4E8D467BE6}" presName="linear" presStyleCnt="0">
        <dgm:presLayoutVars>
          <dgm:dir/>
          <dgm:animLvl val="lvl"/>
          <dgm:resizeHandles val="exact"/>
        </dgm:presLayoutVars>
      </dgm:prSet>
      <dgm:spPr/>
    </dgm:pt>
    <dgm:pt modelId="{5E1BAE29-5505-46B0-AAF1-BFDDEACA5532}" type="pres">
      <dgm:prSet presAssocID="{EECC7AC3-D65A-4D4E-AAFA-975FA67221EB}" presName="parentLin" presStyleCnt="0"/>
      <dgm:spPr/>
    </dgm:pt>
    <dgm:pt modelId="{2178E13C-6710-4916-AA5B-4B1DCC9CE9BA}" type="pres">
      <dgm:prSet presAssocID="{EECC7AC3-D65A-4D4E-AAFA-975FA67221EB}" presName="parentLeftMargin" presStyleLbl="node1" presStyleIdx="0" presStyleCnt="4"/>
      <dgm:spPr/>
    </dgm:pt>
    <dgm:pt modelId="{0708AA50-F43E-4FAF-A8C9-425015F9C4C5}" type="pres">
      <dgm:prSet presAssocID="{EECC7AC3-D65A-4D4E-AAFA-975FA67221EB}" presName="parentText" presStyleLbl="node1" presStyleIdx="0" presStyleCnt="4">
        <dgm:presLayoutVars>
          <dgm:chMax val="0"/>
          <dgm:bulletEnabled val="1"/>
        </dgm:presLayoutVars>
      </dgm:prSet>
      <dgm:spPr/>
    </dgm:pt>
    <dgm:pt modelId="{5FB3E3F8-DD21-473F-8F1D-1B108729CC55}" type="pres">
      <dgm:prSet presAssocID="{EECC7AC3-D65A-4D4E-AAFA-975FA67221EB}" presName="negativeSpace" presStyleCnt="0"/>
      <dgm:spPr/>
    </dgm:pt>
    <dgm:pt modelId="{B8C4D2D2-1F69-4F1E-9F0F-6AF6743C5D1F}" type="pres">
      <dgm:prSet presAssocID="{EECC7AC3-D65A-4D4E-AAFA-975FA67221EB}" presName="childText" presStyleLbl="conFgAcc1" presStyleIdx="0" presStyleCnt="4">
        <dgm:presLayoutVars>
          <dgm:bulletEnabled val="1"/>
        </dgm:presLayoutVars>
      </dgm:prSet>
      <dgm:spPr/>
    </dgm:pt>
    <dgm:pt modelId="{E56E3038-561A-4252-BC18-AFD60E796E42}" type="pres">
      <dgm:prSet presAssocID="{9EBDD99E-BB2E-4572-90B6-680086F75BCA}" presName="spaceBetweenRectangles" presStyleCnt="0"/>
      <dgm:spPr/>
    </dgm:pt>
    <dgm:pt modelId="{EA5856C1-B570-453D-86B1-91F6DEE412D5}" type="pres">
      <dgm:prSet presAssocID="{12F84FDB-3D19-45ED-9C8D-31AAE9729864}" presName="parentLin" presStyleCnt="0"/>
      <dgm:spPr/>
    </dgm:pt>
    <dgm:pt modelId="{D990E85E-F1DE-4EF0-B55B-3FB83C9F4F57}" type="pres">
      <dgm:prSet presAssocID="{12F84FDB-3D19-45ED-9C8D-31AAE9729864}" presName="parentLeftMargin" presStyleLbl="node1" presStyleIdx="0" presStyleCnt="4"/>
      <dgm:spPr/>
    </dgm:pt>
    <dgm:pt modelId="{BA506B1A-908E-4121-BB68-BC18A55DE315}" type="pres">
      <dgm:prSet presAssocID="{12F84FDB-3D19-45ED-9C8D-31AAE9729864}" presName="parentText" presStyleLbl="node1" presStyleIdx="1" presStyleCnt="4">
        <dgm:presLayoutVars>
          <dgm:chMax val="0"/>
          <dgm:bulletEnabled val="1"/>
        </dgm:presLayoutVars>
      </dgm:prSet>
      <dgm:spPr/>
    </dgm:pt>
    <dgm:pt modelId="{0EABFD62-4C93-4F54-BFF1-AB090CA42A37}" type="pres">
      <dgm:prSet presAssocID="{12F84FDB-3D19-45ED-9C8D-31AAE9729864}" presName="negativeSpace" presStyleCnt="0"/>
      <dgm:spPr/>
    </dgm:pt>
    <dgm:pt modelId="{E2A90BAF-0AC5-4834-9CEB-2B71EC40ABA1}" type="pres">
      <dgm:prSet presAssocID="{12F84FDB-3D19-45ED-9C8D-31AAE9729864}" presName="childText" presStyleLbl="conFgAcc1" presStyleIdx="1" presStyleCnt="4">
        <dgm:presLayoutVars>
          <dgm:bulletEnabled val="1"/>
        </dgm:presLayoutVars>
      </dgm:prSet>
      <dgm:spPr/>
    </dgm:pt>
    <dgm:pt modelId="{00D80131-7E29-4F7E-98F2-3C7A5C3EAD7D}" type="pres">
      <dgm:prSet presAssocID="{39B7070E-9055-4366-901C-97ECD78B50B6}" presName="spaceBetweenRectangles" presStyleCnt="0"/>
      <dgm:spPr/>
    </dgm:pt>
    <dgm:pt modelId="{3D347E93-6750-4B37-8E5D-FEE61AB78C5E}" type="pres">
      <dgm:prSet presAssocID="{C66A4C79-1B19-4E5D-9CB2-C5274F08BFB7}" presName="parentLin" presStyleCnt="0"/>
      <dgm:spPr/>
    </dgm:pt>
    <dgm:pt modelId="{4A6EBBDA-22F0-4659-941E-33E533B7B79B}" type="pres">
      <dgm:prSet presAssocID="{C66A4C79-1B19-4E5D-9CB2-C5274F08BFB7}" presName="parentLeftMargin" presStyleLbl="node1" presStyleIdx="1" presStyleCnt="4"/>
      <dgm:spPr/>
    </dgm:pt>
    <dgm:pt modelId="{5A2A8F8B-5C0C-4C60-872A-7D5E24845AC6}" type="pres">
      <dgm:prSet presAssocID="{C66A4C79-1B19-4E5D-9CB2-C5274F08BFB7}" presName="parentText" presStyleLbl="node1" presStyleIdx="2" presStyleCnt="4">
        <dgm:presLayoutVars>
          <dgm:chMax val="0"/>
          <dgm:bulletEnabled val="1"/>
        </dgm:presLayoutVars>
      </dgm:prSet>
      <dgm:spPr/>
    </dgm:pt>
    <dgm:pt modelId="{4C29A873-BFB7-4EA2-8751-A095AB87E3A1}" type="pres">
      <dgm:prSet presAssocID="{C66A4C79-1B19-4E5D-9CB2-C5274F08BFB7}" presName="negativeSpace" presStyleCnt="0"/>
      <dgm:spPr/>
    </dgm:pt>
    <dgm:pt modelId="{CD02BB22-0D06-4AF6-9D65-08D8CA75860B}" type="pres">
      <dgm:prSet presAssocID="{C66A4C79-1B19-4E5D-9CB2-C5274F08BFB7}" presName="childText" presStyleLbl="conFgAcc1" presStyleIdx="2" presStyleCnt="4">
        <dgm:presLayoutVars>
          <dgm:bulletEnabled val="1"/>
        </dgm:presLayoutVars>
      </dgm:prSet>
      <dgm:spPr/>
    </dgm:pt>
    <dgm:pt modelId="{9FC115AF-A8CB-46E2-BEB9-10D6C55DBAC4}" type="pres">
      <dgm:prSet presAssocID="{883177D7-D449-4035-B1B5-4FE0165B4296}" presName="spaceBetweenRectangles" presStyleCnt="0"/>
      <dgm:spPr/>
    </dgm:pt>
    <dgm:pt modelId="{E2632E68-D931-4AB0-8BFB-4ADAA8B9F874}" type="pres">
      <dgm:prSet presAssocID="{55078B57-1498-4624-B461-4A04E474A1A7}" presName="parentLin" presStyleCnt="0"/>
      <dgm:spPr/>
    </dgm:pt>
    <dgm:pt modelId="{1169F78A-6507-45C7-90AA-6C257E1F07CD}" type="pres">
      <dgm:prSet presAssocID="{55078B57-1498-4624-B461-4A04E474A1A7}" presName="parentLeftMargin" presStyleLbl="node1" presStyleIdx="2" presStyleCnt="4"/>
      <dgm:spPr/>
    </dgm:pt>
    <dgm:pt modelId="{178764B3-BABE-4529-BBAC-1B02B1C20DEB}" type="pres">
      <dgm:prSet presAssocID="{55078B57-1498-4624-B461-4A04E474A1A7}" presName="parentText" presStyleLbl="node1" presStyleIdx="3" presStyleCnt="4">
        <dgm:presLayoutVars>
          <dgm:chMax val="0"/>
          <dgm:bulletEnabled val="1"/>
        </dgm:presLayoutVars>
      </dgm:prSet>
      <dgm:spPr/>
    </dgm:pt>
    <dgm:pt modelId="{1B836AD7-FF11-445A-8A0D-34931EDB0EAB}" type="pres">
      <dgm:prSet presAssocID="{55078B57-1498-4624-B461-4A04E474A1A7}" presName="negativeSpace" presStyleCnt="0"/>
      <dgm:spPr/>
    </dgm:pt>
    <dgm:pt modelId="{B0E32980-6330-411F-B44F-BDD772921F08}" type="pres">
      <dgm:prSet presAssocID="{55078B57-1498-4624-B461-4A04E474A1A7}" presName="childText" presStyleLbl="conFgAcc1" presStyleIdx="3" presStyleCnt="4">
        <dgm:presLayoutVars>
          <dgm:bulletEnabled val="1"/>
        </dgm:presLayoutVars>
      </dgm:prSet>
      <dgm:spPr/>
    </dgm:pt>
  </dgm:ptLst>
  <dgm:cxnLst>
    <dgm:cxn modelId="{C7AC3E06-4A33-4BD2-9E1A-99FEB23FC763}" type="presOf" srcId="{1B664F6D-90E8-4C80-829F-8C4E8D467BE6}" destId="{14496CA9-0B35-4509-8D69-1A28F8DE5600}" srcOrd="0" destOrd="0" presId="urn:microsoft.com/office/officeart/2005/8/layout/list1"/>
    <dgm:cxn modelId="{F268B109-9C60-4B67-99D4-F1050A604ABA}" type="presOf" srcId="{55078B57-1498-4624-B461-4A04E474A1A7}" destId="{178764B3-BABE-4529-BBAC-1B02B1C20DEB}" srcOrd="1" destOrd="0" presId="urn:microsoft.com/office/officeart/2005/8/layout/list1"/>
    <dgm:cxn modelId="{22F4D70C-219A-48AC-BC16-419F9FA004E9}" srcId="{12F84FDB-3D19-45ED-9C8D-31AAE9729864}" destId="{AF002914-EBE4-4E84-92E1-4F29C0691266}" srcOrd="0" destOrd="0" parTransId="{09A46FB5-078E-474B-A665-A0CA2C24D3DE}" sibTransId="{A2E82556-61E4-466D-A364-02C57894F3F1}"/>
    <dgm:cxn modelId="{B9FB241C-E3A1-4A1C-9D8C-7F12AB76CBF7}" type="presOf" srcId="{EECC7AC3-D65A-4D4E-AAFA-975FA67221EB}" destId="{2178E13C-6710-4916-AA5B-4B1DCC9CE9BA}" srcOrd="0" destOrd="0" presId="urn:microsoft.com/office/officeart/2005/8/layout/list1"/>
    <dgm:cxn modelId="{3C006850-D6A4-4407-8244-1F8BE6616B60}" srcId="{1B664F6D-90E8-4C80-829F-8C4E8D467BE6}" destId="{12F84FDB-3D19-45ED-9C8D-31AAE9729864}" srcOrd="1" destOrd="0" parTransId="{3D8D8CA3-2267-40B3-A258-1E4491CA7E25}" sibTransId="{39B7070E-9055-4366-901C-97ECD78B50B6}"/>
    <dgm:cxn modelId="{8576EE55-62FF-4A3C-B4CF-9B7D111B97E1}" type="presOf" srcId="{55078B57-1498-4624-B461-4A04E474A1A7}" destId="{1169F78A-6507-45C7-90AA-6C257E1F07CD}" srcOrd="0" destOrd="0" presId="urn:microsoft.com/office/officeart/2005/8/layout/list1"/>
    <dgm:cxn modelId="{B4D1135C-679A-4F89-9385-403EDA2273CB}" type="presOf" srcId="{492D178A-9ED9-4D9D-B070-6510F3FC171E}" destId="{E2A90BAF-0AC5-4834-9CEB-2B71EC40ABA1}" srcOrd="0" destOrd="2" presId="urn:microsoft.com/office/officeart/2005/8/layout/list1"/>
    <dgm:cxn modelId="{5EB53763-BE32-40AA-9881-E7B3649C02F7}" type="presOf" srcId="{BD99E58C-0046-42DB-B2C8-A6FF4AB8BE12}" destId="{E2A90BAF-0AC5-4834-9CEB-2B71EC40ABA1}" srcOrd="0" destOrd="3" presId="urn:microsoft.com/office/officeart/2005/8/layout/list1"/>
    <dgm:cxn modelId="{7CE60965-D568-4DF7-B848-90096A14D7B7}" srcId="{AF002914-EBE4-4E84-92E1-4F29C0691266}" destId="{492D178A-9ED9-4D9D-B070-6510F3FC171E}" srcOrd="1" destOrd="0" parTransId="{A5D57E11-28A1-4247-8344-4178667934D9}" sibTransId="{090B22DC-5AD8-4D8F-8A9C-844654312E9C}"/>
    <dgm:cxn modelId="{FE2DCB6C-741E-4310-AEA4-0F501C1D524D}" type="presOf" srcId="{E3AA6553-1820-43E2-ABAE-C78C86799D09}" destId="{E2A90BAF-0AC5-4834-9CEB-2B71EC40ABA1}" srcOrd="0" destOrd="1" presId="urn:microsoft.com/office/officeart/2005/8/layout/list1"/>
    <dgm:cxn modelId="{854CD073-C1F6-424A-AE4A-DA71A53C5F86}" srcId="{1B664F6D-90E8-4C80-829F-8C4E8D467BE6}" destId="{C66A4C79-1B19-4E5D-9CB2-C5274F08BFB7}" srcOrd="2" destOrd="0" parTransId="{D8770CE7-C5E4-4567-ACB7-BB21BCC3A1C1}" sibTransId="{883177D7-D449-4035-B1B5-4FE0165B4296}"/>
    <dgm:cxn modelId="{E6773D83-ED9F-40A6-9372-8A9642A60656}" srcId="{1B664F6D-90E8-4C80-829F-8C4E8D467BE6}" destId="{55078B57-1498-4624-B461-4A04E474A1A7}" srcOrd="3" destOrd="0" parTransId="{985FF23F-5409-41E3-AE18-4A12310F73C2}" sibTransId="{D216929B-16AA-485E-AA1E-D55E69DD84D8}"/>
    <dgm:cxn modelId="{F05A2086-ACBA-4E7C-9625-B20D19F30D6D}" type="presOf" srcId="{AF002914-EBE4-4E84-92E1-4F29C0691266}" destId="{E2A90BAF-0AC5-4834-9CEB-2B71EC40ABA1}" srcOrd="0" destOrd="0" presId="urn:microsoft.com/office/officeart/2005/8/layout/list1"/>
    <dgm:cxn modelId="{DA4F7DAC-6081-45A9-A905-E2FC85F870BC}" type="presOf" srcId="{12F84FDB-3D19-45ED-9C8D-31AAE9729864}" destId="{D990E85E-F1DE-4EF0-B55B-3FB83C9F4F57}" srcOrd="0" destOrd="0" presId="urn:microsoft.com/office/officeart/2005/8/layout/list1"/>
    <dgm:cxn modelId="{9E8210B2-B2EC-4490-95C0-51A01CEEBE90}" type="presOf" srcId="{C66A4C79-1B19-4E5D-9CB2-C5274F08BFB7}" destId="{5A2A8F8B-5C0C-4C60-872A-7D5E24845AC6}" srcOrd="1" destOrd="0" presId="urn:microsoft.com/office/officeart/2005/8/layout/list1"/>
    <dgm:cxn modelId="{7ABC96B5-13B9-4D82-B3C7-A260E018530F}" srcId="{1B664F6D-90E8-4C80-829F-8C4E8D467BE6}" destId="{EECC7AC3-D65A-4D4E-AAFA-975FA67221EB}" srcOrd="0" destOrd="0" parTransId="{6D7310E9-84C3-40EE-AD5A-C8262BE2A88B}" sibTransId="{9EBDD99E-BB2E-4572-90B6-680086F75BCA}"/>
    <dgm:cxn modelId="{85A524CE-3232-45CF-A4E7-DB0C48560F83}" type="presOf" srcId="{40BAD1ED-4972-4BF8-BDEE-84DB7E9757A9}" destId="{B0E32980-6330-411F-B44F-BDD772921F08}" srcOrd="0" destOrd="0" presId="urn:microsoft.com/office/officeart/2005/8/layout/list1"/>
    <dgm:cxn modelId="{56F313E9-0093-445D-8D16-17458D9EEEAD}" srcId="{AF002914-EBE4-4E84-92E1-4F29C0691266}" destId="{BD99E58C-0046-42DB-B2C8-A6FF4AB8BE12}" srcOrd="2" destOrd="0" parTransId="{C28C176B-D869-4FAC-BB80-1516E5FB9401}" sibTransId="{92347536-92DB-4AAC-9DEE-0AF7EE6A0C2E}"/>
    <dgm:cxn modelId="{816D9CEC-2B19-4AA5-B96C-3300E3B1B44F}" type="presOf" srcId="{12F84FDB-3D19-45ED-9C8D-31AAE9729864}" destId="{BA506B1A-908E-4121-BB68-BC18A55DE315}" srcOrd="1" destOrd="0" presId="urn:microsoft.com/office/officeart/2005/8/layout/list1"/>
    <dgm:cxn modelId="{2D3969F7-8237-46F5-A81D-AA32036D8459}" type="presOf" srcId="{EECC7AC3-D65A-4D4E-AAFA-975FA67221EB}" destId="{0708AA50-F43E-4FAF-A8C9-425015F9C4C5}" srcOrd="1" destOrd="0" presId="urn:microsoft.com/office/officeart/2005/8/layout/list1"/>
    <dgm:cxn modelId="{B7E81AF9-292C-4783-9CF5-67D93DA4E3C0}" srcId="{AF002914-EBE4-4E84-92E1-4F29C0691266}" destId="{E3AA6553-1820-43E2-ABAE-C78C86799D09}" srcOrd="0" destOrd="0" parTransId="{1970DA10-7C62-449A-8E17-E0F103024991}" sibTransId="{B06E339A-8448-4367-B13E-98AB75F42A40}"/>
    <dgm:cxn modelId="{B086B2FA-2F4F-48F2-A2AD-541386EC0DF9}" srcId="{55078B57-1498-4624-B461-4A04E474A1A7}" destId="{40BAD1ED-4972-4BF8-BDEE-84DB7E9757A9}" srcOrd="0" destOrd="0" parTransId="{49B3D7E6-CDF8-4EBA-B3A0-979899980DBC}" sibTransId="{7541E99E-FDAF-4DAC-A241-AEAC6F23306F}"/>
    <dgm:cxn modelId="{B81017FB-E9E0-4DCD-9C2B-059FB4F18DC4}" type="presOf" srcId="{C66A4C79-1B19-4E5D-9CB2-C5274F08BFB7}" destId="{4A6EBBDA-22F0-4659-941E-33E533B7B79B}" srcOrd="0" destOrd="0" presId="urn:microsoft.com/office/officeart/2005/8/layout/list1"/>
    <dgm:cxn modelId="{7D7AFCAC-CB73-4B7E-AC7F-2F13F1EC1A11}" type="presParOf" srcId="{14496CA9-0B35-4509-8D69-1A28F8DE5600}" destId="{5E1BAE29-5505-46B0-AAF1-BFDDEACA5532}" srcOrd="0" destOrd="0" presId="urn:microsoft.com/office/officeart/2005/8/layout/list1"/>
    <dgm:cxn modelId="{1388412B-A9C2-4550-B7B8-3F5F38FB3C3A}" type="presParOf" srcId="{5E1BAE29-5505-46B0-AAF1-BFDDEACA5532}" destId="{2178E13C-6710-4916-AA5B-4B1DCC9CE9BA}" srcOrd="0" destOrd="0" presId="urn:microsoft.com/office/officeart/2005/8/layout/list1"/>
    <dgm:cxn modelId="{9433913F-590E-4A7A-8AC6-812F15605592}" type="presParOf" srcId="{5E1BAE29-5505-46B0-AAF1-BFDDEACA5532}" destId="{0708AA50-F43E-4FAF-A8C9-425015F9C4C5}" srcOrd="1" destOrd="0" presId="urn:microsoft.com/office/officeart/2005/8/layout/list1"/>
    <dgm:cxn modelId="{090399AD-3C8B-4EB9-9F7B-437047F7BA13}" type="presParOf" srcId="{14496CA9-0B35-4509-8D69-1A28F8DE5600}" destId="{5FB3E3F8-DD21-473F-8F1D-1B108729CC55}" srcOrd="1" destOrd="0" presId="urn:microsoft.com/office/officeart/2005/8/layout/list1"/>
    <dgm:cxn modelId="{4A2826EB-F4E4-4D05-BB07-CD48BEE94795}" type="presParOf" srcId="{14496CA9-0B35-4509-8D69-1A28F8DE5600}" destId="{B8C4D2D2-1F69-4F1E-9F0F-6AF6743C5D1F}" srcOrd="2" destOrd="0" presId="urn:microsoft.com/office/officeart/2005/8/layout/list1"/>
    <dgm:cxn modelId="{029D1C5A-3041-4BB3-AAF5-10A3C856070C}" type="presParOf" srcId="{14496CA9-0B35-4509-8D69-1A28F8DE5600}" destId="{E56E3038-561A-4252-BC18-AFD60E796E42}" srcOrd="3" destOrd="0" presId="urn:microsoft.com/office/officeart/2005/8/layout/list1"/>
    <dgm:cxn modelId="{4B161DE8-F5FC-4950-93A9-F431BCF5158D}" type="presParOf" srcId="{14496CA9-0B35-4509-8D69-1A28F8DE5600}" destId="{EA5856C1-B570-453D-86B1-91F6DEE412D5}" srcOrd="4" destOrd="0" presId="urn:microsoft.com/office/officeart/2005/8/layout/list1"/>
    <dgm:cxn modelId="{EFA24909-65F1-489C-829C-B74885A94217}" type="presParOf" srcId="{EA5856C1-B570-453D-86B1-91F6DEE412D5}" destId="{D990E85E-F1DE-4EF0-B55B-3FB83C9F4F57}" srcOrd="0" destOrd="0" presId="urn:microsoft.com/office/officeart/2005/8/layout/list1"/>
    <dgm:cxn modelId="{F98C1AEB-0E81-4959-9DDC-001787E89D5D}" type="presParOf" srcId="{EA5856C1-B570-453D-86B1-91F6DEE412D5}" destId="{BA506B1A-908E-4121-BB68-BC18A55DE315}" srcOrd="1" destOrd="0" presId="urn:microsoft.com/office/officeart/2005/8/layout/list1"/>
    <dgm:cxn modelId="{6E0FA891-776C-40D8-AAC0-821743F016E4}" type="presParOf" srcId="{14496CA9-0B35-4509-8D69-1A28F8DE5600}" destId="{0EABFD62-4C93-4F54-BFF1-AB090CA42A37}" srcOrd="5" destOrd="0" presId="urn:microsoft.com/office/officeart/2005/8/layout/list1"/>
    <dgm:cxn modelId="{3C87A028-B1DF-4F99-8ED0-DF2B29D5D1CC}" type="presParOf" srcId="{14496CA9-0B35-4509-8D69-1A28F8DE5600}" destId="{E2A90BAF-0AC5-4834-9CEB-2B71EC40ABA1}" srcOrd="6" destOrd="0" presId="urn:microsoft.com/office/officeart/2005/8/layout/list1"/>
    <dgm:cxn modelId="{0EF0146E-DAD5-4CCE-BF72-F36F7389A052}" type="presParOf" srcId="{14496CA9-0B35-4509-8D69-1A28F8DE5600}" destId="{00D80131-7E29-4F7E-98F2-3C7A5C3EAD7D}" srcOrd="7" destOrd="0" presId="urn:microsoft.com/office/officeart/2005/8/layout/list1"/>
    <dgm:cxn modelId="{963992A8-0117-4D1F-8062-A56537ED031A}" type="presParOf" srcId="{14496CA9-0B35-4509-8D69-1A28F8DE5600}" destId="{3D347E93-6750-4B37-8E5D-FEE61AB78C5E}" srcOrd="8" destOrd="0" presId="urn:microsoft.com/office/officeart/2005/8/layout/list1"/>
    <dgm:cxn modelId="{E0CAA5CA-D69B-4EBD-9242-6F933836CB49}" type="presParOf" srcId="{3D347E93-6750-4B37-8E5D-FEE61AB78C5E}" destId="{4A6EBBDA-22F0-4659-941E-33E533B7B79B}" srcOrd="0" destOrd="0" presId="urn:microsoft.com/office/officeart/2005/8/layout/list1"/>
    <dgm:cxn modelId="{B5A88A81-57CB-45E5-A6EE-465E37075E34}" type="presParOf" srcId="{3D347E93-6750-4B37-8E5D-FEE61AB78C5E}" destId="{5A2A8F8B-5C0C-4C60-872A-7D5E24845AC6}" srcOrd="1" destOrd="0" presId="urn:microsoft.com/office/officeart/2005/8/layout/list1"/>
    <dgm:cxn modelId="{46D8DED5-560E-4961-93C1-D98A700A8823}" type="presParOf" srcId="{14496CA9-0B35-4509-8D69-1A28F8DE5600}" destId="{4C29A873-BFB7-4EA2-8751-A095AB87E3A1}" srcOrd="9" destOrd="0" presId="urn:microsoft.com/office/officeart/2005/8/layout/list1"/>
    <dgm:cxn modelId="{00A943E6-6512-4A00-ABB8-507ED5C7170F}" type="presParOf" srcId="{14496CA9-0B35-4509-8D69-1A28F8DE5600}" destId="{CD02BB22-0D06-4AF6-9D65-08D8CA75860B}" srcOrd="10" destOrd="0" presId="urn:microsoft.com/office/officeart/2005/8/layout/list1"/>
    <dgm:cxn modelId="{8DE2C456-D1A7-486F-B195-33248CFF5724}" type="presParOf" srcId="{14496CA9-0B35-4509-8D69-1A28F8DE5600}" destId="{9FC115AF-A8CB-46E2-BEB9-10D6C55DBAC4}" srcOrd="11" destOrd="0" presId="urn:microsoft.com/office/officeart/2005/8/layout/list1"/>
    <dgm:cxn modelId="{D9C67875-4268-4441-870F-FF335BF47324}" type="presParOf" srcId="{14496CA9-0B35-4509-8D69-1A28F8DE5600}" destId="{E2632E68-D931-4AB0-8BFB-4ADAA8B9F874}" srcOrd="12" destOrd="0" presId="urn:microsoft.com/office/officeart/2005/8/layout/list1"/>
    <dgm:cxn modelId="{A2A9F3E4-B528-45E2-A7DF-E31471258A83}" type="presParOf" srcId="{E2632E68-D931-4AB0-8BFB-4ADAA8B9F874}" destId="{1169F78A-6507-45C7-90AA-6C257E1F07CD}" srcOrd="0" destOrd="0" presId="urn:microsoft.com/office/officeart/2005/8/layout/list1"/>
    <dgm:cxn modelId="{EF2E9633-A670-4568-AF8B-6DE9FCC20F7F}" type="presParOf" srcId="{E2632E68-D931-4AB0-8BFB-4ADAA8B9F874}" destId="{178764B3-BABE-4529-BBAC-1B02B1C20DEB}" srcOrd="1" destOrd="0" presId="urn:microsoft.com/office/officeart/2005/8/layout/list1"/>
    <dgm:cxn modelId="{2096D97C-133A-41E1-AFDF-57592FFA1F87}" type="presParOf" srcId="{14496CA9-0B35-4509-8D69-1A28F8DE5600}" destId="{1B836AD7-FF11-445A-8A0D-34931EDB0EAB}" srcOrd="13" destOrd="0" presId="urn:microsoft.com/office/officeart/2005/8/layout/list1"/>
    <dgm:cxn modelId="{E06C4860-5F2D-4085-BCA5-2B4A7947FF20}" type="presParOf" srcId="{14496CA9-0B35-4509-8D69-1A28F8DE5600}" destId="{B0E32980-6330-411F-B44F-BDD772921F08}"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AA579F6-7F97-403B-B71B-FC768BE63B06}" type="doc">
      <dgm:prSet loTypeId="urn:microsoft.com/office/officeart/2005/8/layout/vList2" loCatId="list" qsTypeId="urn:microsoft.com/office/officeart/2005/8/quickstyle/simple5" qsCatId="simple" csTypeId="urn:microsoft.com/office/officeart/2005/8/colors/colorful2" csCatId="colorful"/>
      <dgm:spPr/>
      <dgm:t>
        <a:bodyPr/>
        <a:lstStyle/>
        <a:p>
          <a:endParaRPr lang="en-US"/>
        </a:p>
      </dgm:t>
    </dgm:pt>
    <dgm:pt modelId="{624B4823-8DD2-40BE-BEDE-CB220E57D8D0}">
      <dgm:prSet/>
      <dgm:spPr/>
      <dgm:t>
        <a:bodyPr/>
        <a:lstStyle/>
        <a:p>
          <a:r>
            <a:rPr lang="en-US" b="1"/>
            <a:t>Law enforcement in accordance with procedure established by law</a:t>
          </a:r>
          <a:endParaRPr lang="en-US"/>
        </a:p>
      </dgm:t>
    </dgm:pt>
    <dgm:pt modelId="{BB7E795A-EC2A-45F3-82FD-2182ACF2E62F}" type="parTrans" cxnId="{285B69E5-B084-4ABE-8E99-C29C6CB7E726}">
      <dgm:prSet/>
      <dgm:spPr/>
      <dgm:t>
        <a:bodyPr/>
        <a:lstStyle/>
        <a:p>
          <a:endParaRPr lang="en-US"/>
        </a:p>
      </dgm:t>
    </dgm:pt>
    <dgm:pt modelId="{0C69B812-A0AF-4EAD-BEFF-6BB337F15520}" type="sibTrans" cxnId="{285B69E5-B084-4ABE-8E99-C29C6CB7E726}">
      <dgm:prSet/>
      <dgm:spPr/>
      <dgm:t>
        <a:bodyPr/>
        <a:lstStyle/>
        <a:p>
          <a:endParaRPr lang="en-US"/>
        </a:p>
      </dgm:t>
    </dgm:pt>
    <dgm:pt modelId="{446EF84E-BF97-4718-AB8D-A45CD6E699A4}">
      <dgm:prSet/>
      <dgm:spPr/>
      <dgm:t>
        <a:bodyPr/>
        <a:lstStyle/>
        <a:p>
          <a:r>
            <a:rPr lang="en-US" b="1"/>
            <a:t>Prohibition of arbitrary arrest or detention. Principle of legality</a:t>
          </a:r>
          <a:endParaRPr lang="en-US"/>
        </a:p>
      </dgm:t>
    </dgm:pt>
    <dgm:pt modelId="{A054C972-6841-4D23-8C2D-E0E662C242E4}" type="parTrans" cxnId="{FA175376-6B86-4A77-A2AD-890DA19C8E56}">
      <dgm:prSet/>
      <dgm:spPr/>
      <dgm:t>
        <a:bodyPr/>
        <a:lstStyle/>
        <a:p>
          <a:endParaRPr lang="en-US"/>
        </a:p>
      </dgm:t>
    </dgm:pt>
    <dgm:pt modelId="{DA726693-3FC0-42A4-AEC2-EAF8999FF742}" type="sibTrans" cxnId="{FA175376-6B86-4A77-A2AD-890DA19C8E56}">
      <dgm:prSet/>
      <dgm:spPr/>
      <dgm:t>
        <a:bodyPr/>
        <a:lstStyle/>
        <a:p>
          <a:endParaRPr lang="en-US"/>
        </a:p>
      </dgm:t>
    </dgm:pt>
    <dgm:pt modelId="{E5F425EF-717B-4A46-B6B9-4DE48ECF223C}">
      <dgm:prSet/>
      <dgm:spPr/>
      <dgm:t>
        <a:bodyPr/>
        <a:lstStyle/>
        <a:p>
          <a:r>
            <a:rPr lang="en-US" b="1"/>
            <a:t>Informed of the reasons for their arrest in a language they understand</a:t>
          </a:r>
          <a:endParaRPr lang="en-US"/>
        </a:p>
      </dgm:t>
    </dgm:pt>
    <dgm:pt modelId="{6FEAEF26-C8D1-442B-B7A4-56E1FFB5F05E}" type="parTrans" cxnId="{55F941C2-1217-4A43-A913-ABFA176AFC2A}">
      <dgm:prSet/>
      <dgm:spPr/>
      <dgm:t>
        <a:bodyPr/>
        <a:lstStyle/>
        <a:p>
          <a:endParaRPr lang="en-US"/>
        </a:p>
      </dgm:t>
    </dgm:pt>
    <dgm:pt modelId="{797C474B-49CD-4132-A2AB-59E68891C23D}" type="sibTrans" cxnId="{55F941C2-1217-4A43-A913-ABFA176AFC2A}">
      <dgm:prSet/>
      <dgm:spPr/>
      <dgm:t>
        <a:bodyPr/>
        <a:lstStyle/>
        <a:p>
          <a:endParaRPr lang="en-US"/>
        </a:p>
      </dgm:t>
    </dgm:pt>
    <dgm:pt modelId="{AB85C662-E050-4017-8730-3E25621908EC}">
      <dgm:prSet/>
      <dgm:spPr/>
      <dgm:t>
        <a:bodyPr/>
        <a:lstStyle/>
        <a:p>
          <a:r>
            <a:rPr lang="en-US" b="1"/>
            <a:t>Right to consular assistance and communication with such authorities</a:t>
          </a:r>
          <a:endParaRPr lang="en-US"/>
        </a:p>
      </dgm:t>
    </dgm:pt>
    <dgm:pt modelId="{55202A68-7BCF-4D5C-AC3C-077CE6D185DF}" type="parTrans" cxnId="{8BEA6ACF-5D86-4F37-B320-9EA77277BA1D}">
      <dgm:prSet/>
      <dgm:spPr/>
      <dgm:t>
        <a:bodyPr/>
        <a:lstStyle/>
        <a:p>
          <a:endParaRPr lang="en-US"/>
        </a:p>
      </dgm:t>
    </dgm:pt>
    <dgm:pt modelId="{890ACF9D-6D7B-4188-8F65-8247756582FF}" type="sibTrans" cxnId="{8BEA6ACF-5D86-4F37-B320-9EA77277BA1D}">
      <dgm:prSet/>
      <dgm:spPr/>
      <dgm:t>
        <a:bodyPr/>
        <a:lstStyle/>
        <a:p>
          <a:endParaRPr lang="en-US"/>
        </a:p>
      </dgm:t>
    </dgm:pt>
    <dgm:pt modelId="{507959D9-9745-4D02-8DA4-7E1F4A06ECDC}">
      <dgm:prSet/>
      <dgm:spPr/>
      <dgm:t>
        <a:bodyPr/>
        <a:lstStyle/>
        <a:p>
          <a:r>
            <a:rPr lang="en-US" b="1"/>
            <a:t>Right to take proceedings before a court, which may decide without delay on the lawfulness of their detention </a:t>
          </a:r>
          <a:endParaRPr lang="en-US"/>
        </a:p>
      </dgm:t>
    </dgm:pt>
    <dgm:pt modelId="{180A1668-F221-4E36-AE2A-A87984052E3E}" type="parTrans" cxnId="{F145DC31-F780-47E1-91E9-9C31F515AB86}">
      <dgm:prSet/>
      <dgm:spPr/>
      <dgm:t>
        <a:bodyPr/>
        <a:lstStyle/>
        <a:p>
          <a:endParaRPr lang="en-US"/>
        </a:p>
      </dgm:t>
    </dgm:pt>
    <dgm:pt modelId="{301D517E-24D2-4702-9E8A-239DD7F58212}" type="sibTrans" cxnId="{F145DC31-F780-47E1-91E9-9C31F515AB86}">
      <dgm:prSet/>
      <dgm:spPr/>
      <dgm:t>
        <a:bodyPr/>
        <a:lstStyle/>
        <a:p>
          <a:endParaRPr lang="en-US"/>
        </a:p>
      </dgm:t>
    </dgm:pt>
    <dgm:pt modelId="{9DCF664C-2EB8-4240-AE70-F696A5042796}">
      <dgm:prSet/>
      <dgm:spPr/>
      <dgm:t>
        <a:bodyPr/>
        <a:lstStyle/>
        <a:p>
          <a:r>
            <a:rPr lang="en-US" b="1"/>
            <a:t>Right to an interpreter</a:t>
          </a:r>
          <a:endParaRPr lang="en-US"/>
        </a:p>
      </dgm:t>
    </dgm:pt>
    <dgm:pt modelId="{AEE3752F-8B01-4C9F-BA77-711EA764F99C}" type="parTrans" cxnId="{4F810066-B19B-466E-97A5-EA3236D63A2F}">
      <dgm:prSet/>
      <dgm:spPr/>
      <dgm:t>
        <a:bodyPr/>
        <a:lstStyle/>
        <a:p>
          <a:endParaRPr lang="en-US"/>
        </a:p>
      </dgm:t>
    </dgm:pt>
    <dgm:pt modelId="{486ECB73-AF90-41CE-8A76-71A693B88D78}" type="sibTrans" cxnId="{4F810066-B19B-466E-97A5-EA3236D63A2F}">
      <dgm:prSet/>
      <dgm:spPr/>
      <dgm:t>
        <a:bodyPr/>
        <a:lstStyle/>
        <a:p>
          <a:endParaRPr lang="en-US"/>
        </a:p>
      </dgm:t>
    </dgm:pt>
    <dgm:pt modelId="{29FC0CCD-3251-48F1-B385-52FDBC55EE03}">
      <dgm:prSet/>
      <dgm:spPr/>
      <dgm:t>
        <a:bodyPr/>
        <a:lstStyle/>
        <a:p>
          <a:r>
            <a:rPr lang="en-US" b="1"/>
            <a:t>Right to compensation in cases of unlawful arrest or detention</a:t>
          </a:r>
          <a:endParaRPr lang="en-US"/>
        </a:p>
      </dgm:t>
    </dgm:pt>
    <dgm:pt modelId="{1CAD211F-D2EE-43F1-B926-F108F32E0824}" type="parTrans" cxnId="{5E85DBF8-5CF4-4656-9040-6EE14B40C63B}">
      <dgm:prSet/>
      <dgm:spPr/>
      <dgm:t>
        <a:bodyPr/>
        <a:lstStyle/>
        <a:p>
          <a:endParaRPr lang="en-US"/>
        </a:p>
      </dgm:t>
    </dgm:pt>
    <dgm:pt modelId="{68EEF2E0-9BC5-43AC-B005-6CAF8864AF0A}" type="sibTrans" cxnId="{5E85DBF8-5CF4-4656-9040-6EE14B40C63B}">
      <dgm:prSet/>
      <dgm:spPr/>
      <dgm:t>
        <a:bodyPr/>
        <a:lstStyle/>
        <a:p>
          <a:endParaRPr lang="en-US"/>
        </a:p>
      </dgm:t>
    </dgm:pt>
    <dgm:pt modelId="{E0CB0250-0771-4C2A-8A37-B0C38E256468}">
      <dgm:prSet/>
      <dgm:spPr/>
      <dgm:t>
        <a:bodyPr/>
        <a:lstStyle/>
        <a:p>
          <a:r>
            <a:rPr lang="en-US" b="1"/>
            <a:t>Right to be treated with humanity and with respect for the inherent dignity of the human person and their cultural identity.</a:t>
          </a:r>
          <a:endParaRPr lang="en-US"/>
        </a:p>
      </dgm:t>
    </dgm:pt>
    <dgm:pt modelId="{7C4BF2B0-D42C-4F12-97C1-BBD75B2F7BA5}" type="parTrans" cxnId="{E147A71F-4E49-46A6-A199-D389B68D657C}">
      <dgm:prSet/>
      <dgm:spPr/>
      <dgm:t>
        <a:bodyPr/>
        <a:lstStyle/>
        <a:p>
          <a:endParaRPr lang="en-US"/>
        </a:p>
      </dgm:t>
    </dgm:pt>
    <dgm:pt modelId="{5853EA56-EBFA-450D-AE65-643205996792}" type="sibTrans" cxnId="{E147A71F-4E49-46A6-A199-D389B68D657C}">
      <dgm:prSet/>
      <dgm:spPr/>
      <dgm:t>
        <a:bodyPr/>
        <a:lstStyle/>
        <a:p>
          <a:endParaRPr lang="en-US"/>
        </a:p>
      </dgm:t>
    </dgm:pt>
    <dgm:pt modelId="{F94F751D-3021-4398-BA77-17A1D002F191}">
      <dgm:prSet/>
      <dgm:spPr/>
      <dgm:t>
        <a:bodyPr/>
        <a:lstStyle/>
        <a:p>
          <a:r>
            <a:rPr lang="en-US" b="1"/>
            <a:t>Detained in transit or destination country for immigration grounds, separated from convicted persons or persons detained pending trial.</a:t>
          </a:r>
          <a:endParaRPr lang="en-US"/>
        </a:p>
      </dgm:t>
    </dgm:pt>
    <dgm:pt modelId="{CF358EAB-AAC0-4C79-B24E-9A62C627B754}" type="parTrans" cxnId="{AF5FE7CF-2866-4D2C-AD7C-149856358AAC}">
      <dgm:prSet/>
      <dgm:spPr/>
      <dgm:t>
        <a:bodyPr/>
        <a:lstStyle/>
        <a:p>
          <a:endParaRPr lang="en-US"/>
        </a:p>
      </dgm:t>
    </dgm:pt>
    <dgm:pt modelId="{6E2E8540-DE8E-4710-905D-F775DCCFA309}" type="sibTrans" cxnId="{AF5FE7CF-2866-4D2C-AD7C-149856358AAC}">
      <dgm:prSet/>
      <dgm:spPr/>
      <dgm:t>
        <a:bodyPr/>
        <a:lstStyle/>
        <a:p>
          <a:endParaRPr lang="en-US"/>
        </a:p>
      </dgm:t>
    </dgm:pt>
    <dgm:pt modelId="{3A10B768-FD5E-457A-A23F-21EF5C1DB46E}">
      <dgm:prSet/>
      <dgm:spPr/>
      <dgm:t>
        <a:bodyPr/>
        <a:lstStyle/>
        <a:p>
          <a:r>
            <a:rPr lang="en-US" b="1"/>
            <a:t>Same rights as nationals to visits by members of their families</a:t>
          </a:r>
          <a:endParaRPr lang="en-US"/>
        </a:p>
      </dgm:t>
    </dgm:pt>
    <dgm:pt modelId="{D7A7F92B-6903-4E6C-AE64-06F0D3A8A6DF}" type="parTrans" cxnId="{EB7726E8-5D47-41C2-B1AC-67541C3F4658}">
      <dgm:prSet/>
      <dgm:spPr/>
      <dgm:t>
        <a:bodyPr/>
        <a:lstStyle/>
        <a:p>
          <a:endParaRPr lang="en-US"/>
        </a:p>
      </dgm:t>
    </dgm:pt>
    <dgm:pt modelId="{44F6AA39-1BE7-4A57-B236-2C4ED825A27A}" type="sibTrans" cxnId="{EB7726E8-5D47-41C2-B1AC-67541C3F4658}">
      <dgm:prSet/>
      <dgm:spPr/>
      <dgm:t>
        <a:bodyPr/>
        <a:lstStyle/>
        <a:p>
          <a:endParaRPr lang="en-US"/>
        </a:p>
      </dgm:t>
    </dgm:pt>
    <dgm:pt modelId="{65CEFE80-FA81-4637-9C88-34B273B87DE1}" type="pres">
      <dgm:prSet presAssocID="{3AA579F6-7F97-403B-B71B-FC768BE63B06}" presName="linear" presStyleCnt="0">
        <dgm:presLayoutVars>
          <dgm:animLvl val="lvl"/>
          <dgm:resizeHandles val="exact"/>
        </dgm:presLayoutVars>
      </dgm:prSet>
      <dgm:spPr/>
    </dgm:pt>
    <dgm:pt modelId="{48FFEF3C-17BD-4064-9078-EA3404FDAD06}" type="pres">
      <dgm:prSet presAssocID="{624B4823-8DD2-40BE-BEDE-CB220E57D8D0}" presName="parentText" presStyleLbl="node1" presStyleIdx="0" presStyleCnt="10">
        <dgm:presLayoutVars>
          <dgm:chMax val="0"/>
          <dgm:bulletEnabled val="1"/>
        </dgm:presLayoutVars>
      </dgm:prSet>
      <dgm:spPr/>
    </dgm:pt>
    <dgm:pt modelId="{7338DF5E-1971-401C-9FE6-76F4EE7CBFBD}" type="pres">
      <dgm:prSet presAssocID="{0C69B812-A0AF-4EAD-BEFF-6BB337F15520}" presName="spacer" presStyleCnt="0"/>
      <dgm:spPr/>
    </dgm:pt>
    <dgm:pt modelId="{74FD27C1-0B79-4638-93B9-3B3270D86150}" type="pres">
      <dgm:prSet presAssocID="{446EF84E-BF97-4718-AB8D-A45CD6E699A4}" presName="parentText" presStyleLbl="node1" presStyleIdx="1" presStyleCnt="10">
        <dgm:presLayoutVars>
          <dgm:chMax val="0"/>
          <dgm:bulletEnabled val="1"/>
        </dgm:presLayoutVars>
      </dgm:prSet>
      <dgm:spPr/>
    </dgm:pt>
    <dgm:pt modelId="{3F71DC38-81F5-496F-A2CE-8AE39A4524EB}" type="pres">
      <dgm:prSet presAssocID="{DA726693-3FC0-42A4-AEC2-EAF8999FF742}" presName="spacer" presStyleCnt="0"/>
      <dgm:spPr/>
    </dgm:pt>
    <dgm:pt modelId="{417C3EE1-32E1-4740-9258-4CDA2F535C0B}" type="pres">
      <dgm:prSet presAssocID="{E5F425EF-717B-4A46-B6B9-4DE48ECF223C}" presName="parentText" presStyleLbl="node1" presStyleIdx="2" presStyleCnt="10">
        <dgm:presLayoutVars>
          <dgm:chMax val="0"/>
          <dgm:bulletEnabled val="1"/>
        </dgm:presLayoutVars>
      </dgm:prSet>
      <dgm:spPr/>
    </dgm:pt>
    <dgm:pt modelId="{3FC37710-C52F-4317-9A3B-49F0582B9EF5}" type="pres">
      <dgm:prSet presAssocID="{797C474B-49CD-4132-A2AB-59E68891C23D}" presName="spacer" presStyleCnt="0"/>
      <dgm:spPr/>
    </dgm:pt>
    <dgm:pt modelId="{CA20A4FD-2D1B-48A8-A8FA-0052465D1C3B}" type="pres">
      <dgm:prSet presAssocID="{AB85C662-E050-4017-8730-3E25621908EC}" presName="parentText" presStyleLbl="node1" presStyleIdx="3" presStyleCnt="10">
        <dgm:presLayoutVars>
          <dgm:chMax val="0"/>
          <dgm:bulletEnabled val="1"/>
        </dgm:presLayoutVars>
      </dgm:prSet>
      <dgm:spPr/>
    </dgm:pt>
    <dgm:pt modelId="{9C9C393A-EFC6-422A-83D0-3D86F9939C2F}" type="pres">
      <dgm:prSet presAssocID="{890ACF9D-6D7B-4188-8F65-8247756582FF}" presName="spacer" presStyleCnt="0"/>
      <dgm:spPr/>
    </dgm:pt>
    <dgm:pt modelId="{520A5424-5FE8-4296-B934-94C460FAFA59}" type="pres">
      <dgm:prSet presAssocID="{507959D9-9745-4D02-8DA4-7E1F4A06ECDC}" presName="parentText" presStyleLbl="node1" presStyleIdx="4" presStyleCnt="10">
        <dgm:presLayoutVars>
          <dgm:chMax val="0"/>
          <dgm:bulletEnabled val="1"/>
        </dgm:presLayoutVars>
      </dgm:prSet>
      <dgm:spPr/>
    </dgm:pt>
    <dgm:pt modelId="{307BE113-6051-46CF-99C7-A2B7D95DE1A5}" type="pres">
      <dgm:prSet presAssocID="{301D517E-24D2-4702-9E8A-239DD7F58212}" presName="spacer" presStyleCnt="0"/>
      <dgm:spPr/>
    </dgm:pt>
    <dgm:pt modelId="{5782F331-AC9D-490A-B063-DDCF29A76933}" type="pres">
      <dgm:prSet presAssocID="{9DCF664C-2EB8-4240-AE70-F696A5042796}" presName="parentText" presStyleLbl="node1" presStyleIdx="5" presStyleCnt="10">
        <dgm:presLayoutVars>
          <dgm:chMax val="0"/>
          <dgm:bulletEnabled val="1"/>
        </dgm:presLayoutVars>
      </dgm:prSet>
      <dgm:spPr/>
    </dgm:pt>
    <dgm:pt modelId="{894571D8-5825-4843-BE1F-05F2A55E2F66}" type="pres">
      <dgm:prSet presAssocID="{486ECB73-AF90-41CE-8A76-71A693B88D78}" presName="spacer" presStyleCnt="0"/>
      <dgm:spPr/>
    </dgm:pt>
    <dgm:pt modelId="{4B1504C9-7CF8-4051-9441-392D7F498DF9}" type="pres">
      <dgm:prSet presAssocID="{29FC0CCD-3251-48F1-B385-52FDBC55EE03}" presName="parentText" presStyleLbl="node1" presStyleIdx="6" presStyleCnt="10">
        <dgm:presLayoutVars>
          <dgm:chMax val="0"/>
          <dgm:bulletEnabled val="1"/>
        </dgm:presLayoutVars>
      </dgm:prSet>
      <dgm:spPr/>
    </dgm:pt>
    <dgm:pt modelId="{8F7D675D-E38B-4B76-A052-C68E8D5018BC}" type="pres">
      <dgm:prSet presAssocID="{68EEF2E0-9BC5-43AC-B005-6CAF8864AF0A}" presName="spacer" presStyleCnt="0"/>
      <dgm:spPr/>
    </dgm:pt>
    <dgm:pt modelId="{7CA3EFFA-0778-4FC4-9BCF-34C88CA0106F}" type="pres">
      <dgm:prSet presAssocID="{E0CB0250-0771-4C2A-8A37-B0C38E256468}" presName="parentText" presStyleLbl="node1" presStyleIdx="7" presStyleCnt="10">
        <dgm:presLayoutVars>
          <dgm:chMax val="0"/>
          <dgm:bulletEnabled val="1"/>
        </dgm:presLayoutVars>
      </dgm:prSet>
      <dgm:spPr/>
    </dgm:pt>
    <dgm:pt modelId="{A880372A-C468-4DB7-9C3A-B8B455DE3D66}" type="pres">
      <dgm:prSet presAssocID="{5853EA56-EBFA-450D-AE65-643205996792}" presName="spacer" presStyleCnt="0"/>
      <dgm:spPr/>
    </dgm:pt>
    <dgm:pt modelId="{4426D999-A95D-408F-BFD6-D54E117FF593}" type="pres">
      <dgm:prSet presAssocID="{F94F751D-3021-4398-BA77-17A1D002F191}" presName="parentText" presStyleLbl="node1" presStyleIdx="8" presStyleCnt="10">
        <dgm:presLayoutVars>
          <dgm:chMax val="0"/>
          <dgm:bulletEnabled val="1"/>
        </dgm:presLayoutVars>
      </dgm:prSet>
      <dgm:spPr/>
    </dgm:pt>
    <dgm:pt modelId="{544775FF-709F-4828-8F11-358296D7B51E}" type="pres">
      <dgm:prSet presAssocID="{6E2E8540-DE8E-4710-905D-F775DCCFA309}" presName="spacer" presStyleCnt="0"/>
      <dgm:spPr/>
    </dgm:pt>
    <dgm:pt modelId="{845B4EBD-F07A-460E-AAFF-0EAD2838B1BE}" type="pres">
      <dgm:prSet presAssocID="{3A10B768-FD5E-457A-A23F-21EF5C1DB46E}" presName="parentText" presStyleLbl="node1" presStyleIdx="9" presStyleCnt="10">
        <dgm:presLayoutVars>
          <dgm:chMax val="0"/>
          <dgm:bulletEnabled val="1"/>
        </dgm:presLayoutVars>
      </dgm:prSet>
      <dgm:spPr/>
    </dgm:pt>
  </dgm:ptLst>
  <dgm:cxnLst>
    <dgm:cxn modelId="{7D7C7C17-96F6-43A4-A584-B20E363B9D9E}" type="presOf" srcId="{AB85C662-E050-4017-8730-3E25621908EC}" destId="{CA20A4FD-2D1B-48A8-A8FA-0052465D1C3B}" srcOrd="0" destOrd="0" presId="urn:microsoft.com/office/officeart/2005/8/layout/vList2"/>
    <dgm:cxn modelId="{E147A71F-4E49-46A6-A199-D389B68D657C}" srcId="{3AA579F6-7F97-403B-B71B-FC768BE63B06}" destId="{E0CB0250-0771-4C2A-8A37-B0C38E256468}" srcOrd="7" destOrd="0" parTransId="{7C4BF2B0-D42C-4F12-97C1-BBD75B2F7BA5}" sibTransId="{5853EA56-EBFA-450D-AE65-643205996792}"/>
    <dgm:cxn modelId="{740AE220-881B-46BF-9845-CF77C4186B57}" type="presOf" srcId="{3A10B768-FD5E-457A-A23F-21EF5C1DB46E}" destId="{845B4EBD-F07A-460E-AAFF-0EAD2838B1BE}" srcOrd="0" destOrd="0" presId="urn:microsoft.com/office/officeart/2005/8/layout/vList2"/>
    <dgm:cxn modelId="{C7F4F823-CDB3-40AB-B664-A6E0BE2E93DA}" type="presOf" srcId="{29FC0CCD-3251-48F1-B385-52FDBC55EE03}" destId="{4B1504C9-7CF8-4051-9441-392D7F498DF9}" srcOrd="0" destOrd="0" presId="urn:microsoft.com/office/officeart/2005/8/layout/vList2"/>
    <dgm:cxn modelId="{F145DC31-F780-47E1-91E9-9C31F515AB86}" srcId="{3AA579F6-7F97-403B-B71B-FC768BE63B06}" destId="{507959D9-9745-4D02-8DA4-7E1F4A06ECDC}" srcOrd="4" destOrd="0" parTransId="{180A1668-F221-4E36-AE2A-A87984052E3E}" sibTransId="{301D517E-24D2-4702-9E8A-239DD7F58212}"/>
    <dgm:cxn modelId="{BB4F3634-C45B-4A45-BB1F-884C369EB8F2}" type="presOf" srcId="{446EF84E-BF97-4718-AB8D-A45CD6E699A4}" destId="{74FD27C1-0B79-4638-93B9-3B3270D86150}" srcOrd="0" destOrd="0" presId="urn:microsoft.com/office/officeart/2005/8/layout/vList2"/>
    <dgm:cxn modelId="{D271A14D-30D5-4505-AD09-7110DC98C9FF}" type="presOf" srcId="{3AA579F6-7F97-403B-B71B-FC768BE63B06}" destId="{65CEFE80-FA81-4637-9C88-34B273B87DE1}" srcOrd="0" destOrd="0" presId="urn:microsoft.com/office/officeart/2005/8/layout/vList2"/>
    <dgm:cxn modelId="{105C3063-C693-4E17-8C0B-B8C7B624A80B}" type="presOf" srcId="{624B4823-8DD2-40BE-BEDE-CB220E57D8D0}" destId="{48FFEF3C-17BD-4064-9078-EA3404FDAD06}" srcOrd="0" destOrd="0" presId="urn:microsoft.com/office/officeart/2005/8/layout/vList2"/>
    <dgm:cxn modelId="{4F810066-B19B-466E-97A5-EA3236D63A2F}" srcId="{3AA579F6-7F97-403B-B71B-FC768BE63B06}" destId="{9DCF664C-2EB8-4240-AE70-F696A5042796}" srcOrd="5" destOrd="0" parTransId="{AEE3752F-8B01-4C9F-BA77-711EA764F99C}" sibTransId="{486ECB73-AF90-41CE-8A76-71A693B88D78}"/>
    <dgm:cxn modelId="{FA175376-6B86-4A77-A2AD-890DA19C8E56}" srcId="{3AA579F6-7F97-403B-B71B-FC768BE63B06}" destId="{446EF84E-BF97-4718-AB8D-A45CD6E699A4}" srcOrd="1" destOrd="0" parTransId="{A054C972-6841-4D23-8C2D-E0E662C242E4}" sibTransId="{DA726693-3FC0-42A4-AEC2-EAF8999FF742}"/>
    <dgm:cxn modelId="{F0CC3078-B86D-4F5C-9237-11CED6245332}" type="presOf" srcId="{9DCF664C-2EB8-4240-AE70-F696A5042796}" destId="{5782F331-AC9D-490A-B063-DDCF29A76933}" srcOrd="0" destOrd="0" presId="urn:microsoft.com/office/officeart/2005/8/layout/vList2"/>
    <dgm:cxn modelId="{9A51D683-2346-4A1D-98E8-DA849E43342A}" type="presOf" srcId="{E5F425EF-717B-4A46-B6B9-4DE48ECF223C}" destId="{417C3EE1-32E1-4740-9258-4CDA2F535C0B}" srcOrd="0" destOrd="0" presId="urn:microsoft.com/office/officeart/2005/8/layout/vList2"/>
    <dgm:cxn modelId="{9B3D3E98-791A-4711-9FD5-551B19B25B80}" type="presOf" srcId="{E0CB0250-0771-4C2A-8A37-B0C38E256468}" destId="{7CA3EFFA-0778-4FC4-9BCF-34C88CA0106F}" srcOrd="0" destOrd="0" presId="urn:microsoft.com/office/officeart/2005/8/layout/vList2"/>
    <dgm:cxn modelId="{55F941C2-1217-4A43-A913-ABFA176AFC2A}" srcId="{3AA579F6-7F97-403B-B71B-FC768BE63B06}" destId="{E5F425EF-717B-4A46-B6B9-4DE48ECF223C}" srcOrd="2" destOrd="0" parTransId="{6FEAEF26-C8D1-442B-B7A4-56E1FFB5F05E}" sibTransId="{797C474B-49CD-4132-A2AB-59E68891C23D}"/>
    <dgm:cxn modelId="{8BEA6ACF-5D86-4F37-B320-9EA77277BA1D}" srcId="{3AA579F6-7F97-403B-B71B-FC768BE63B06}" destId="{AB85C662-E050-4017-8730-3E25621908EC}" srcOrd="3" destOrd="0" parTransId="{55202A68-7BCF-4D5C-AC3C-077CE6D185DF}" sibTransId="{890ACF9D-6D7B-4188-8F65-8247756582FF}"/>
    <dgm:cxn modelId="{AF5FE7CF-2866-4D2C-AD7C-149856358AAC}" srcId="{3AA579F6-7F97-403B-B71B-FC768BE63B06}" destId="{F94F751D-3021-4398-BA77-17A1D002F191}" srcOrd="8" destOrd="0" parTransId="{CF358EAB-AAC0-4C79-B24E-9A62C627B754}" sibTransId="{6E2E8540-DE8E-4710-905D-F775DCCFA309}"/>
    <dgm:cxn modelId="{0F8020D1-5253-4F0A-9EC8-9CB7EE859165}" type="presOf" srcId="{507959D9-9745-4D02-8DA4-7E1F4A06ECDC}" destId="{520A5424-5FE8-4296-B934-94C460FAFA59}" srcOrd="0" destOrd="0" presId="urn:microsoft.com/office/officeart/2005/8/layout/vList2"/>
    <dgm:cxn modelId="{6D4924E2-6B2E-469B-997E-BA22E4BC0BB2}" type="presOf" srcId="{F94F751D-3021-4398-BA77-17A1D002F191}" destId="{4426D999-A95D-408F-BFD6-D54E117FF593}" srcOrd="0" destOrd="0" presId="urn:microsoft.com/office/officeart/2005/8/layout/vList2"/>
    <dgm:cxn modelId="{285B69E5-B084-4ABE-8E99-C29C6CB7E726}" srcId="{3AA579F6-7F97-403B-B71B-FC768BE63B06}" destId="{624B4823-8DD2-40BE-BEDE-CB220E57D8D0}" srcOrd="0" destOrd="0" parTransId="{BB7E795A-EC2A-45F3-82FD-2182ACF2E62F}" sibTransId="{0C69B812-A0AF-4EAD-BEFF-6BB337F15520}"/>
    <dgm:cxn modelId="{EB7726E8-5D47-41C2-B1AC-67541C3F4658}" srcId="{3AA579F6-7F97-403B-B71B-FC768BE63B06}" destId="{3A10B768-FD5E-457A-A23F-21EF5C1DB46E}" srcOrd="9" destOrd="0" parTransId="{D7A7F92B-6903-4E6C-AE64-06F0D3A8A6DF}" sibTransId="{44F6AA39-1BE7-4A57-B236-2C4ED825A27A}"/>
    <dgm:cxn modelId="{5E85DBF8-5CF4-4656-9040-6EE14B40C63B}" srcId="{3AA579F6-7F97-403B-B71B-FC768BE63B06}" destId="{29FC0CCD-3251-48F1-B385-52FDBC55EE03}" srcOrd="6" destOrd="0" parTransId="{1CAD211F-D2EE-43F1-B926-F108F32E0824}" sibTransId="{68EEF2E0-9BC5-43AC-B005-6CAF8864AF0A}"/>
    <dgm:cxn modelId="{B728C773-78D4-464D-85F2-3B3F33C10128}" type="presParOf" srcId="{65CEFE80-FA81-4637-9C88-34B273B87DE1}" destId="{48FFEF3C-17BD-4064-9078-EA3404FDAD06}" srcOrd="0" destOrd="0" presId="urn:microsoft.com/office/officeart/2005/8/layout/vList2"/>
    <dgm:cxn modelId="{FBDBA1D9-A842-4992-859D-89A4911D703F}" type="presParOf" srcId="{65CEFE80-FA81-4637-9C88-34B273B87DE1}" destId="{7338DF5E-1971-401C-9FE6-76F4EE7CBFBD}" srcOrd="1" destOrd="0" presId="urn:microsoft.com/office/officeart/2005/8/layout/vList2"/>
    <dgm:cxn modelId="{F13A4965-9E15-4970-BB46-4B6C526D8728}" type="presParOf" srcId="{65CEFE80-FA81-4637-9C88-34B273B87DE1}" destId="{74FD27C1-0B79-4638-93B9-3B3270D86150}" srcOrd="2" destOrd="0" presId="urn:microsoft.com/office/officeart/2005/8/layout/vList2"/>
    <dgm:cxn modelId="{678084B8-AE72-45BD-B643-2E72F5C3CC0D}" type="presParOf" srcId="{65CEFE80-FA81-4637-9C88-34B273B87DE1}" destId="{3F71DC38-81F5-496F-A2CE-8AE39A4524EB}" srcOrd="3" destOrd="0" presId="urn:microsoft.com/office/officeart/2005/8/layout/vList2"/>
    <dgm:cxn modelId="{0F1B2F7F-C8D5-4C08-A9F7-057D0678A5D1}" type="presParOf" srcId="{65CEFE80-FA81-4637-9C88-34B273B87DE1}" destId="{417C3EE1-32E1-4740-9258-4CDA2F535C0B}" srcOrd="4" destOrd="0" presId="urn:microsoft.com/office/officeart/2005/8/layout/vList2"/>
    <dgm:cxn modelId="{0F95C451-0071-49D7-87F1-BC12730BE45E}" type="presParOf" srcId="{65CEFE80-FA81-4637-9C88-34B273B87DE1}" destId="{3FC37710-C52F-4317-9A3B-49F0582B9EF5}" srcOrd="5" destOrd="0" presId="urn:microsoft.com/office/officeart/2005/8/layout/vList2"/>
    <dgm:cxn modelId="{30862EFA-6681-4783-9B0B-EA26623265CB}" type="presParOf" srcId="{65CEFE80-FA81-4637-9C88-34B273B87DE1}" destId="{CA20A4FD-2D1B-48A8-A8FA-0052465D1C3B}" srcOrd="6" destOrd="0" presId="urn:microsoft.com/office/officeart/2005/8/layout/vList2"/>
    <dgm:cxn modelId="{8835F979-DC2F-46EA-A3FD-72F17C226B51}" type="presParOf" srcId="{65CEFE80-FA81-4637-9C88-34B273B87DE1}" destId="{9C9C393A-EFC6-422A-83D0-3D86F9939C2F}" srcOrd="7" destOrd="0" presId="urn:microsoft.com/office/officeart/2005/8/layout/vList2"/>
    <dgm:cxn modelId="{728715BC-76BA-4480-8C4B-FA940AFD82D1}" type="presParOf" srcId="{65CEFE80-FA81-4637-9C88-34B273B87DE1}" destId="{520A5424-5FE8-4296-B934-94C460FAFA59}" srcOrd="8" destOrd="0" presId="urn:microsoft.com/office/officeart/2005/8/layout/vList2"/>
    <dgm:cxn modelId="{0C184F2E-0958-47EF-9D12-44B8E91FA6CF}" type="presParOf" srcId="{65CEFE80-FA81-4637-9C88-34B273B87DE1}" destId="{307BE113-6051-46CF-99C7-A2B7D95DE1A5}" srcOrd="9" destOrd="0" presId="urn:microsoft.com/office/officeart/2005/8/layout/vList2"/>
    <dgm:cxn modelId="{64000557-C8DF-4375-9F9F-22A130A7E751}" type="presParOf" srcId="{65CEFE80-FA81-4637-9C88-34B273B87DE1}" destId="{5782F331-AC9D-490A-B063-DDCF29A76933}" srcOrd="10" destOrd="0" presId="urn:microsoft.com/office/officeart/2005/8/layout/vList2"/>
    <dgm:cxn modelId="{A293EC9C-3758-4F7D-86AF-29D8A3FEEF97}" type="presParOf" srcId="{65CEFE80-FA81-4637-9C88-34B273B87DE1}" destId="{894571D8-5825-4843-BE1F-05F2A55E2F66}" srcOrd="11" destOrd="0" presId="urn:microsoft.com/office/officeart/2005/8/layout/vList2"/>
    <dgm:cxn modelId="{F8B9FE2E-CFCD-4F65-9E88-FE96F689A200}" type="presParOf" srcId="{65CEFE80-FA81-4637-9C88-34B273B87DE1}" destId="{4B1504C9-7CF8-4051-9441-392D7F498DF9}" srcOrd="12" destOrd="0" presId="urn:microsoft.com/office/officeart/2005/8/layout/vList2"/>
    <dgm:cxn modelId="{1B586E16-B76F-4F8C-9F06-308F4609432A}" type="presParOf" srcId="{65CEFE80-FA81-4637-9C88-34B273B87DE1}" destId="{8F7D675D-E38B-4B76-A052-C68E8D5018BC}" srcOrd="13" destOrd="0" presId="urn:microsoft.com/office/officeart/2005/8/layout/vList2"/>
    <dgm:cxn modelId="{8B379634-A748-4DB2-A298-15977CE80044}" type="presParOf" srcId="{65CEFE80-FA81-4637-9C88-34B273B87DE1}" destId="{7CA3EFFA-0778-4FC4-9BCF-34C88CA0106F}" srcOrd="14" destOrd="0" presId="urn:microsoft.com/office/officeart/2005/8/layout/vList2"/>
    <dgm:cxn modelId="{19C56557-55EB-4159-BB8F-03BB0948F908}" type="presParOf" srcId="{65CEFE80-FA81-4637-9C88-34B273B87DE1}" destId="{A880372A-C468-4DB7-9C3A-B8B455DE3D66}" srcOrd="15" destOrd="0" presId="urn:microsoft.com/office/officeart/2005/8/layout/vList2"/>
    <dgm:cxn modelId="{B2E00B84-9436-44FC-A06B-A524FCCD4A78}" type="presParOf" srcId="{65CEFE80-FA81-4637-9C88-34B273B87DE1}" destId="{4426D999-A95D-408F-BFD6-D54E117FF593}" srcOrd="16" destOrd="0" presId="urn:microsoft.com/office/officeart/2005/8/layout/vList2"/>
    <dgm:cxn modelId="{2253CD0D-AF97-4AAB-A09A-76EAFA69C758}" type="presParOf" srcId="{65CEFE80-FA81-4637-9C88-34B273B87DE1}" destId="{544775FF-709F-4828-8F11-358296D7B51E}" srcOrd="17" destOrd="0" presId="urn:microsoft.com/office/officeart/2005/8/layout/vList2"/>
    <dgm:cxn modelId="{D1C1C15A-7963-4ED1-B180-F9BFEE1DC0E7}" type="presParOf" srcId="{65CEFE80-FA81-4637-9C88-34B273B87DE1}" destId="{845B4EBD-F07A-460E-AAFF-0EAD2838B1BE}" srcOrd="18"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D2E6694-EA33-4950-8E54-DB56E5295640}"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C3408388-8250-41E6-A83C-F9A86586C59F}">
      <dgm:prSet/>
      <dgm:spPr/>
      <dgm:t>
        <a:bodyPr/>
        <a:lstStyle/>
        <a:p>
          <a:r>
            <a:rPr lang="es-ES" b="1"/>
            <a:t>General Comment No. 2 (2013)</a:t>
          </a:r>
          <a:endParaRPr lang="en-US"/>
        </a:p>
      </dgm:t>
    </dgm:pt>
    <dgm:pt modelId="{BA3BAF04-6865-4E32-977A-BA289C32210C}" type="parTrans" cxnId="{103CDDF2-A0E0-40C9-9862-476D342B5E41}">
      <dgm:prSet/>
      <dgm:spPr/>
      <dgm:t>
        <a:bodyPr/>
        <a:lstStyle/>
        <a:p>
          <a:endParaRPr lang="en-US"/>
        </a:p>
      </dgm:t>
    </dgm:pt>
    <dgm:pt modelId="{0939725F-5A88-4F9C-94C1-CAA829E27502}" type="sibTrans" cxnId="{103CDDF2-A0E0-40C9-9862-476D342B5E41}">
      <dgm:prSet/>
      <dgm:spPr/>
      <dgm:t>
        <a:bodyPr/>
        <a:lstStyle/>
        <a:p>
          <a:endParaRPr lang="en-US"/>
        </a:p>
      </dgm:t>
    </dgm:pt>
    <dgm:pt modelId="{A180C703-8450-4B66-9005-1D54F3A1A670}">
      <dgm:prSet/>
      <dgm:spPr/>
      <dgm:t>
        <a:bodyPr/>
        <a:lstStyle/>
        <a:p>
          <a:r>
            <a:rPr lang="es-ES" b="1"/>
            <a:t>Detention as a last resort measure</a:t>
          </a:r>
          <a:endParaRPr lang="en-US"/>
        </a:p>
      </dgm:t>
    </dgm:pt>
    <dgm:pt modelId="{3A3B12A9-76D2-404B-96FF-9C5CBCA011C2}" type="parTrans" cxnId="{B2D52AC5-1401-44F3-A906-014DD4322A69}">
      <dgm:prSet/>
      <dgm:spPr/>
      <dgm:t>
        <a:bodyPr/>
        <a:lstStyle/>
        <a:p>
          <a:endParaRPr lang="en-US"/>
        </a:p>
      </dgm:t>
    </dgm:pt>
    <dgm:pt modelId="{7F9885F7-805F-446A-89BD-DFA295FB137A}" type="sibTrans" cxnId="{B2D52AC5-1401-44F3-A906-014DD4322A69}">
      <dgm:prSet/>
      <dgm:spPr/>
      <dgm:t>
        <a:bodyPr/>
        <a:lstStyle/>
        <a:p>
          <a:endParaRPr lang="en-US"/>
        </a:p>
      </dgm:t>
    </dgm:pt>
    <dgm:pt modelId="{E84F8F65-90AF-46BC-A7F3-3C367B3C78C6}">
      <dgm:prSet/>
      <dgm:spPr/>
      <dgm:t>
        <a:bodyPr/>
        <a:lstStyle/>
        <a:p>
          <a:r>
            <a:rPr lang="es-ES" b="1"/>
            <a:t>Exceptionality of detention as the general rule</a:t>
          </a:r>
          <a:endParaRPr lang="en-US"/>
        </a:p>
      </dgm:t>
    </dgm:pt>
    <dgm:pt modelId="{DE5FD33C-D735-4F59-9120-28DEA251D308}" type="parTrans" cxnId="{5EAB7B70-F3D8-4C0D-9697-2C486F7ABFDF}">
      <dgm:prSet/>
      <dgm:spPr/>
      <dgm:t>
        <a:bodyPr/>
        <a:lstStyle/>
        <a:p>
          <a:endParaRPr lang="en-US"/>
        </a:p>
      </dgm:t>
    </dgm:pt>
    <dgm:pt modelId="{CC241248-DA89-4021-997D-C1A46ADC44D8}" type="sibTrans" cxnId="{5EAB7B70-F3D8-4C0D-9697-2C486F7ABFDF}">
      <dgm:prSet/>
      <dgm:spPr/>
      <dgm:t>
        <a:bodyPr/>
        <a:lstStyle/>
        <a:p>
          <a:endParaRPr lang="en-US"/>
        </a:p>
      </dgm:t>
    </dgm:pt>
    <dgm:pt modelId="{AA074FD1-1E5A-4828-A98B-D7EB6702F751}">
      <dgm:prSet/>
      <dgm:spPr/>
      <dgm:t>
        <a:bodyPr/>
        <a:lstStyle/>
        <a:p>
          <a:r>
            <a:rPr lang="es-ES" b="1" dirty="0"/>
            <a:t>General </a:t>
          </a:r>
          <a:r>
            <a:rPr lang="es-ES" b="1" dirty="0" err="1"/>
            <a:t>Comments</a:t>
          </a:r>
          <a:r>
            <a:rPr lang="es-ES" b="1" dirty="0"/>
            <a:t> No. 3 and 4 (2017), </a:t>
          </a:r>
          <a:r>
            <a:rPr lang="es-ES" b="1" dirty="0" err="1"/>
            <a:t>jointly</a:t>
          </a:r>
          <a:r>
            <a:rPr lang="es-ES" b="1" dirty="0"/>
            <a:t> </a:t>
          </a:r>
          <a:r>
            <a:rPr lang="es-ES" b="1" dirty="0" err="1"/>
            <a:t>with</a:t>
          </a:r>
          <a:r>
            <a:rPr lang="es-ES" b="1" dirty="0"/>
            <a:t> CRC</a:t>
          </a:r>
          <a:endParaRPr lang="en-US" dirty="0"/>
        </a:p>
      </dgm:t>
    </dgm:pt>
    <dgm:pt modelId="{BF5DF055-DBDF-4863-8671-CAF329E888DE}" type="parTrans" cxnId="{6496978C-B00E-4813-A1A4-B82E81D68324}">
      <dgm:prSet/>
      <dgm:spPr/>
      <dgm:t>
        <a:bodyPr/>
        <a:lstStyle/>
        <a:p>
          <a:endParaRPr lang="en-US"/>
        </a:p>
      </dgm:t>
    </dgm:pt>
    <dgm:pt modelId="{A7DED097-D7B6-4DFE-AD3C-7D8198BF5118}" type="sibTrans" cxnId="{6496978C-B00E-4813-A1A4-B82E81D68324}">
      <dgm:prSet/>
      <dgm:spPr/>
      <dgm:t>
        <a:bodyPr/>
        <a:lstStyle/>
        <a:p>
          <a:endParaRPr lang="en-US"/>
        </a:p>
      </dgm:t>
    </dgm:pt>
    <dgm:pt modelId="{134D2455-C620-4D6B-BF5D-A5FBEDDBAD75}">
      <dgm:prSet/>
      <dgm:spPr/>
      <dgm:t>
        <a:bodyPr/>
        <a:lstStyle/>
        <a:p>
          <a:r>
            <a:rPr lang="es-ES" b="1"/>
            <a:t>Any immigration detention of children is against child best interests and violates children’s rights to Liberty</a:t>
          </a:r>
          <a:endParaRPr lang="en-US"/>
        </a:p>
      </dgm:t>
    </dgm:pt>
    <dgm:pt modelId="{CD7B877D-6782-44E7-865A-4353F2041B50}" type="parTrans" cxnId="{1100DA69-3C9D-4428-B74F-CDF1CCF770F3}">
      <dgm:prSet/>
      <dgm:spPr/>
      <dgm:t>
        <a:bodyPr/>
        <a:lstStyle/>
        <a:p>
          <a:endParaRPr lang="en-US"/>
        </a:p>
      </dgm:t>
    </dgm:pt>
    <dgm:pt modelId="{928BA365-0AAC-4212-81CF-5AE0700F705D}" type="sibTrans" cxnId="{1100DA69-3C9D-4428-B74F-CDF1CCF770F3}">
      <dgm:prSet/>
      <dgm:spPr/>
      <dgm:t>
        <a:bodyPr/>
        <a:lstStyle/>
        <a:p>
          <a:endParaRPr lang="en-US"/>
        </a:p>
      </dgm:t>
    </dgm:pt>
    <dgm:pt modelId="{A658E823-FA0D-4FFD-AD20-53E736E30836}">
      <dgm:prSet/>
      <dgm:spPr/>
      <dgm:t>
        <a:bodyPr/>
        <a:lstStyle/>
        <a:p>
          <a:r>
            <a:rPr lang="es-ES" b="1" dirty="0" err="1"/>
            <a:t>Prohibition</a:t>
          </a:r>
          <a:r>
            <a:rPr lang="es-ES" b="1" dirty="0"/>
            <a:t> </a:t>
          </a:r>
          <a:r>
            <a:rPr lang="es-ES" b="1" dirty="0" err="1"/>
            <a:t>of</a:t>
          </a:r>
          <a:r>
            <a:rPr lang="es-ES" b="1" dirty="0"/>
            <a:t> </a:t>
          </a:r>
          <a:r>
            <a:rPr lang="es-ES" b="1" dirty="0" err="1"/>
            <a:t>detention</a:t>
          </a:r>
          <a:r>
            <a:rPr lang="es-ES" b="1" dirty="0"/>
            <a:t> </a:t>
          </a:r>
          <a:r>
            <a:rPr lang="es-ES" b="1" dirty="0" err="1"/>
            <a:t>of</a:t>
          </a:r>
          <a:r>
            <a:rPr lang="es-ES" b="1" dirty="0"/>
            <a:t> </a:t>
          </a:r>
          <a:r>
            <a:rPr lang="es-ES" b="1" dirty="0" err="1"/>
            <a:t>children</a:t>
          </a:r>
          <a:r>
            <a:rPr lang="es-ES" b="1" dirty="0"/>
            <a:t> and </a:t>
          </a:r>
          <a:r>
            <a:rPr lang="es-ES" b="1" dirty="0" err="1"/>
            <a:t>families</a:t>
          </a:r>
          <a:r>
            <a:rPr lang="es-ES" b="1" dirty="0"/>
            <a:t> (</a:t>
          </a:r>
          <a:r>
            <a:rPr lang="es-ES" b="1" dirty="0" err="1"/>
            <a:t>family</a:t>
          </a:r>
          <a:r>
            <a:rPr lang="es-ES" b="1" dirty="0"/>
            <a:t> </a:t>
          </a:r>
          <a:r>
            <a:rPr lang="es-ES" b="1" dirty="0" err="1"/>
            <a:t>unit</a:t>
          </a:r>
          <a:r>
            <a:rPr lang="es-ES" b="1" dirty="0"/>
            <a:t> + </a:t>
          </a:r>
          <a:r>
            <a:rPr lang="es-ES" b="1" dirty="0" err="1"/>
            <a:t>right</a:t>
          </a:r>
          <a:r>
            <a:rPr lang="es-ES" b="1" dirty="0"/>
            <a:t> to </a:t>
          </a:r>
          <a:r>
            <a:rPr lang="es-ES" b="1" dirty="0" err="1"/>
            <a:t>liberty</a:t>
          </a:r>
          <a:r>
            <a:rPr lang="es-ES" b="1" dirty="0"/>
            <a:t>)</a:t>
          </a:r>
          <a:endParaRPr lang="en-US" dirty="0"/>
        </a:p>
      </dgm:t>
    </dgm:pt>
    <dgm:pt modelId="{3F5082BC-E56E-4C55-9001-2CAA454F5CAA}" type="parTrans" cxnId="{1412D054-55E5-4BE7-9A76-9193F0365DF0}">
      <dgm:prSet/>
      <dgm:spPr/>
      <dgm:t>
        <a:bodyPr/>
        <a:lstStyle/>
        <a:p>
          <a:endParaRPr lang="en-US"/>
        </a:p>
      </dgm:t>
    </dgm:pt>
    <dgm:pt modelId="{4805ACB5-7F1A-4493-BD97-1F21B2724A6E}" type="sibTrans" cxnId="{1412D054-55E5-4BE7-9A76-9193F0365DF0}">
      <dgm:prSet/>
      <dgm:spPr/>
      <dgm:t>
        <a:bodyPr/>
        <a:lstStyle/>
        <a:p>
          <a:endParaRPr lang="en-US"/>
        </a:p>
      </dgm:t>
    </dgm:pt>
    <dgm:pt modelId="{22DACD7C-6853-4819-883D-A2C27FC4FEF0}">
      <dgm:prSet/>
      <dgm:spPr/>
      <dgm:t>
        <a:bodyPr/>
        <a:lstStyle/>
        <a:p>
          <a:r>
            <a:rPr lang="es-ES" b="1" dirty="0" err="1"/>
            <a:t>Duty</a:t>
          </a:r>
          <a:r>
            <a:rPr lang="es-ES" b="1" dirty="0"/>
            <a:t> to </a:t>
          </a:r>
          <a:r>
            <a:rPr lang="es-ES" b="1" dirty="0" err="1"/>
            <a:t>eradicate</a:t>
          </a:r>
          <a:r>
            <a:rPr lang="es-ES" b="1" dirty="0"/>
            <a:t> </a:t>
          </a:r>
          <a:r>
            <a:rPr lang="es-ES" b="1" dirty="0" err="1"/>
            <a:t>immigration</a:t>
          </a:r>
          <a:r>
            <a:rPr lang="es-ES" b="1" dirty="0"/>
            <a:t> </a:t>
          </a:r>
          <a:r>
            <a:rPr lang="es-ES" b="1" dirty="0" err="1"/>
            <a:t>detention</a:t>
          </a:r>
          <a:r>
            <a:rPr lang="es-ES" b="1" dirty="0"/>
            <a:t> </a:t>
          </a:r>
          <a:r>
            <a:rPr lang="es-ES" b="1" dirty="0" err="1"/>
            <a:t>of</a:t>
          </a:r>
          <a:r>
            <a:rPr lang="es-ES" b="1" dirty="0"/>
            <a:t> </a:t>
          </a:r>
          <a:r>
            <a:rPr lang="es-ES" b="1" dirty="0" err="1"/>
            <a:t>children</a:t>
          </a:r>
          <a:endParaRPr lang="en-US" b="1" dirty="0"/>
        </a:p>
      </dgm:t>
    </dgm:pt>
    <dgm:pt modelId="{54C2495F-22A2-4FDC-9417-714724C63B5F}" type="parTrans" cxnId="{6EB767CB-C2F9-465D-AA98-66655ABC569A}">
      <dgm:prSet/>
      <dgm:spPr/>
      <dgm:t>
        <a:bodyPr/>
        <a:lstStyle/>
        <a:p>
          <a:endParaRPr lang="en-US"/>
        </a:p>
      </dgm:t>
    </dgm:pt>
    <dgm:pt modelId="{FDC2EA4E-319C-423F-A96A-4192C2E741AE}" type="sibTrans" cxnId="{6EB767CB-C2F9-465D-AA98-66655ABC569A}">
      <dgm:prSet/>
      <dgm:spPr/>
      <dgm:t>
        <a:bodyPr/>
        <a:lstStyle/>
        <a:p>
          <a:endParaRPr lang="en-US"/>
        </a:p>
      </dgm:t>
    </dgm:pt>
    <dgm:pt modelId="{270ADD64-42C8-41CE-B00A-84615763DDFB}">
      <dgm:prSet/>
      <dgm:spPr/>
      <dgm:t>
        <a:bodyPr/>
        <a:lstStyle/>
        <a:p>
          <a:r>
            <a:rPr lang="en-US" b="1" dirty="0"/>
            <a:t>Child protection, alternative care measures – Key role of child protection and welfare authorities</a:t>
          </a:r>
        </a:p>
      </dgm:t>
    </dgm:pt>
    <dgm:pt modelId="{F5189BE1-6EE3-4ADA-B4A8-172F6BE2DA6F}" type="parTrans" cxnId="{F95D6471-D227-464D-A1C7-2EFC67946AAA}">
      <dgm:prSet/>
      <dgm:spPr/>
      <dgm:t>
        <a:bodyPr/>
        <a:lstStyle/>
        <a:p>
          <a:endParaRPr lang="es-AR"/>
        </a:p>
      </dgm:t>
    </dgm:pt>
    <dgm:pt modelId="{AF05FD59-10B2-47DD-94A3-041FACFEF210}" type="sibTrans" cxnId="{F95D6471-D227-464D-A1C7-2EFC67946AAA}">
      <dgm:prSet/>
      <dgm:spPr/>
      <dgm:t>
        <a:bodyPr/>
        <a:lstStyle/>
        <a:p>
          <a:endParaRPr lang="es-AR"/>
        </a:p>
      </dgm:t>
    </dgm:pt>
    <dgm:pt modelId="{6D4CB58D-92D0-4343-AA6A-EC32B2F93DEF}">
      <dgm:prSet/>
      <dgm:spPr/>
      <dgm:t>
        <a:bodyPr/>
        <a:lstStyle/>
        <a:p>
          <a:r>
            <a:rPr lang="en-US" b="1" dirty="0"/>
            <a:t>Resources dedicated to detention should be diverted to non-custodial solutions carried out by competent child protection actors</a:t>
          </a:r>
        </a:p>
      </dgm:t>
    </dgm:pt>
    <dgm:pt modelId="{176E24FB-1B53-4F24-A5E6-848B92C02E5F}" type="parTrans" cxnId="{D6E64256-3E30-47E3-9412-68A0B8A12BFF}">
      <dgm:prSet/>
      <dgm:spPr/>
      <dgm:t>
        <a:bodyPr/>
        <a:lstStyle/>
        <a:p>
          <a:endParaRPr lang="es-AR"/>
        </a:p>
      </dgm:t>
    </dgm:pt>
    <dgm:pt modelId="{AC28EBF0-A539-41C1-8EF0-650B30908F55}" type="sibTrans" cxnId="{D6E64256-3E30-47E3-9412-68A0B8A12BFF}">
      <dgm:prSet/>
      <dgm:spPr/>
      <dgm:t>
        <a:bodyPr/>
        <a:lstStyle/>
        <a:p>
          <a:endParaRPr lang="es-AR"/>
        </a:p>
      </dgm:t>
    </dgm:pt>
    <dgm:pt modelId="{1A453C76-3AF4-4677-91F0-3480CAC64595}" type="pres">
      <dgm:prSet presAssocID="{6D2E6694-EA33-4950-8E54-DB56E5295640}" presName="linear" presStyleCnt="0">
        <dgm:presLayoutVars>
          <dgm:dir/>
          <dgm:animLvl val="lvl"/>
          <dgm:resizeHandles val="exact"/>
        </dgm:presLayoutVars>
      </dgm:prSet>
      <dgm:spPr/>
    </dgm:pt>
    <dgm:pt modelId="{8782B6E7-6545-4FDD-BEA4-ED9A75CAFD4B}" type="pres">
      <dgm:prSet presAssocID="{C3408388-8250-41E6-A83C-F9A86586C59F}" presName="parentLin" presStyleCnt="0"/>
      <dgm:spPr/>
    </dgm:pt>
    <dgm:pt modelId="{902F13EE-D712-4715-83AE-18FC1B098D83}" type="pres">
      <dgm:prSet presAssocID="{C3408388-8250-41E6-A83C-F9A86586C59F}" presName="parentLeftMargin" presStyleLbl="node1" presStyleIdx="0" presStyleCnt="2"/>
      <dgm:spPr/>
    </dgm:pt>
    <dgm:pt modelId="{8468AC16-D9B7-4C2F-B46E-29DA810F5FCE}" type="pres">
      <dgm:prSet presAssocID="{C3408388-8250-41E6-A83C-F9A86586C59F}" presName="parentText" presStyleLbl="node1" presStyleIdx="0" presStyleCnt="2">
        <dgm:presLayoutVars>
          <dgm:chMax val="0"/>
          <dgm:bulletEnabled val="1"/>
        </dgm:presLayoutVars>
      </dgm:prSet>
      <dgm:spPr/>
    </dgm:pt>
    <dgm:pt modelId="{0F37217B-AE4D-4E45-BECB-1747A311B823}" type="pres">
      <dgm:prSet presAssocID="{C3408388-8250-41E6-A83C-F9A86586C59F}" presName="negativeSpace" presStyleCnt="0"/>
      <dgm:spPr/>
    </dgm:pt>
    <dgm:pt modelId="{62B6A965-17AC-43DF-A959-16EE8C5F3ED4}" type="pres">
      <dgm:prSet presAssocID="{C3408388-8250-41E6-A83C-F9A86586C59F}" presName="childText" presStyleLbl="conFgAcc1" presStyleIdx="0" presStyleCnt="2">
        <dgm:presLayoutVars>
          <dgm:bulletEnabled val="1"/>
        </dgm:presLayoutVars>
      </dgm:prSet>
      <dgm:spPr/>
    </dgm:pt>
    <dgm:pt modelId="{BEEABA6C-AC47-4AB7-A2D6-93BDB700328D}" type="pres">
      <dgm:prSet presAssocID="{0939725F-5A88-4F9C-94C1-CAA829E27502}" presName="spaceBetweenRectangles" presStyleCnt="0"/>
      <dgm:spPr/>
    </dgm:pt>
    <dgm:pt modelId="{E92FE520-F067-4B31-9BE3-E01067A130FB}" type="pres">
      <dgm:prSet presAssocID="{AA074FD1-1E5A-4828-A98B-D7EB6702F751}" presName="parentLin" presStyleCnt="0"/>
      <dgm:spPr/>
    </dgm:pt>
    <dgm:pt modelId="{8FC92011-EB62-4037-8467-BBA9ED7BCCCC}" type="pres">
      <dgm:prSet presAssocID="{AA074FD1-1E5A-4828-A98B-D7EB6702F751}" presName="parentLeftMargin" presStyleLbl="node1" presStyleIdx="0" presStyleCnt="2"/>
      <dgm:spPr/>
    </dgm:pt>
    <dgm:pt modelId="{CFFEB300-5CBB-49DD-AB64-06AFA0C83236}" type="pres">
      <dgm:prSet presAssocID="{AA074FD1-1E5A-4828-A98B-D7EB6702F751}" presName="parentText" presStyleLbl="node1" presStyleIdx="1" presStyleCnt="2">
        <dgm:presLayoutVars>
          <dgm:chMax val="0"/>
          <dgm:bulletEnabled val="1"/>
        </dgm:presLayoutVars>
      </dgm:prSet>
      <dgm:spPr/>
    </dgm:pt>
    <dgm:pt modelId="{0A379663-AA05-4A07-AC98-025196EC9EAB}" type="pres">
      <dgm:prSet presAssocID="{AA074FD1-1E5A-4828-A98B-D7EB6702F751}" presName="negativeSpace" presStyleCnt="0"/>
      <dgm:spPr/>
    </dgm:pt>
    <dgm:pt modelId="{9B823094-320B-4B09-AC84-EA66A64DBA7E}" type="pres">
      <dgm:prSet presAssocID="{AA074FD1-1E5A-4828-A98B-D7EB6702F751}" presName="childText" presStyleLbl="conFgAcc1" presStyleIdx="1" presStyleCnt="2">
        <dgm:presLayoutVars>
          <dgm:bulletEnabled val="1"/>
        </dgm:presLayoutVars>
      </dgm:prSet>
      <dgm:spPr/>
    </dgm:pt>
  </dgm:ptLst>
  <dgm:cxnLst>
    <dgm:cxn modelId="{44F5961D-DBF2-4BBA-A75E-53141DFF3151}" type="presOf" srcId="{6D2E6694-EA33-4950-8E54-DB56E5295640}" destId="{1A453C76-3AF4-4677-91F0-3480CAC64595}" srcOrd="0" destOrd="0" presId="urn:microsoft.com/office/officeart/2005/8/layout/list1"/>
    <dgm:cxn modelId="{3E18E31F-B4B4-467D-874D-8FB3BCA854E8}" type="presOf" srcId="{134D2455-C620-4D6B-BF5D-A5FBEDDBAD75}" destId="{9B823094-320B-4B09-AC84-EA66A64DBA7E}" srcOrd="0" destOrd="0" presId="urn:microsoft.com/office/officeart/2005/8/layout/list1"/>
    <dgm:cxn modelId="{62D7CF32-843D-4378-BEBE-33A6F30FB308}" type="presOf" srcId="{C3408388-8250-41E6-A83C-F9A86586C59F}" destId="{902F13EE-D712-4715-83AE-18FC1B098D83}" srcOrd="0" destOrd="0" presId="urn:microsoft.com/office/officeart/2005/8/layout/list1"/>
    <dgm:cxn modelId="{DA516837-4FAD-48E3-BCB3-05144F63B011}" type="presOf" srcId="{22DACD7C-6853-4819-883D-A2C27FC4FEF0}" destId="{9B823094-320B-4B09-AC84-EA66A64DBA7E}" srcOrd="0" destOrd="2" presId="urn:microsoft.com/office/officeart/2005/8/layout/list1"/>
    <dgm:cxn modelId="{9706243B-1507-4F55-AAB1-0D15802BB2A1}" type="presOf" srcId="{6D4CB58D-92D0-4343-AA6A-EC32B2F93DEF}" destId="{9B823094-320B-4B09-AC84-EA66A64DBA7E}" srcOrd="0" destOrd="3" presId="urn:microsoft.com/office/officeart/2005/8/layout/list1"/>
    <dgm:cxn modelId="{1412D054-55E5-4BE7-9A76-9193F0365DF0}" srcId="{AA074FD1-1E5A-4828-A98B-D7EB6702F751}" destId="{A658E823-FA0D-4FFD-AD20-53E736E30836}" srcOrd="1" destOrd="0" parTransId="{3F5082BC-E56E-4C55-9001-2CAA454F5CAA}" sibTransId="{4805ACB5-7F1A-4493-BD97-1F21B2724A6E}"/>
    <dgm:cxn modelId="{D6E64256-3E30-47E3-9412-68A0B8A12BFF}" srcId="{AA074FD1-1E5A-4828-A98B-D7EB6702F751}" destId="{6D4CB58D-92D0-4343-AA6A-EC32B2F93DEF}" srcOrd="3" destOrd="0" parTransId="{176E24FB-1B53-4F24-A5E6-848B92C02E5F}" sibTransId="{AC28EBF0-A539-41C1-8EF0-650B30908F55}"/>
    <dgm:cxn modelId="{99276A5E-AF6D-4196-B533-F5F71B27C2FE}" type="presOf" srcId="{270ADD64-42C8-41CE-B00A-84615763DDFB}" destId="{9B823094-320B-4B09-AC84-EA66A64DBA7E}" srcOrd="0" destOrd="4" presId="urn:microsoft.com/office/officeart/2005/8/layout/list1"/>
    <dgm:cxn modelId="{1100DA69-3C9D-4428-B74F-CDF1CCF770F3}" srcId="{AA074FD1-1E5A-4828-A98B-D7EB6702F751}" destId="{134D2455-C620-4D6B-BF5D-A5FBEDDBAD75}" srcOrd="0" destOrd="0" parTransId="{CD7B877D-6782-44E7-865A-4353F2041B50}" sibTransId="{928BA365-0AAC-4212-81CF-5AE0700F705D}"/>
    <dgm:cxn modelId="{5452D56B-7366-4F33-85E9-6049B462222D}" type="presOf" srcId="{AA074FD1-1E5A-4828-A98B-D7EB6702F751}" destId="{8FC92011-EB62-4037-8467-BBA9ED7BCCCC}" srcOrd="0" destOrd="0" presId="urn:microsoft.com/office/officeart/2005/8/layout/list1"/>
    <dgm:cxn modelId="{5EAB7B70-F3D8-4C0D-9697-2C486F7ABFDF}" srcId="{C3408388-8250-41E6-A83C-F9A86586C59F}" destId="{E84F8F65-90AF-46BC-A7F3-3C367B3C78C6}" srcOrd="1" destOrd="0" parTransId="{DE5FD33C-D735-4F59-9120-28DEA251D308}" sibTransId="{CC241248-DA89-4021-997D-C1A46ADC44D8}"/>
    <dgm:cxn modelId="{F95D6471-D227-464D-A1C7-2EFC67946AAA}" srcId="{AA074FD1-1E5A-4828-A98B-D7EB6702F751}" destId="{270ADD64-42C8-41CE-B00A-84615763DDFB}" srcOrd="4" destOrd="0" parTransId="{F5189BE1-6EE3-4ADA-B4A8-172F6BE2DA6F}" sibTransId="{AF05FD59-10B2-47DD-94A3-041FACFEF210}"/>
    <dgm:cxn modelId="{6496978C-B00E-4813-A1A4-B82E81D68324}" srcId="{6D2E6694-EA33-4950-8E54-DB56E5295640}" destId="{AA074FD1-1E5A-4828-A98B-D7EB6702F751}" srcOrd="1" destOrd="0" parTransId="{BF5DF055-DBDF-4863-8671-CAF329E888DE}" sibTransId="{A7DED097-D7B6-4DFE-AD3C-7D8198BF5118}"/>
    <dgm:cxn modelId="{6A917090-87D6-4682-917E-4B3376EB39C9}" type="presOf" srcId="{A180C703-8450-4B66-9005-1D54F3A1A670}" destId="{62B6A965-17AC-43DF-A959-16EE8C5F3ED4}" srcOrd="0" destOrd="0" presId="urn:microsoft.com/office/officeart/2005/8/layout/list1"/>
    <dgm:cxn modelId="{6B2828AE-39DB-4BD7-9098-0B02C12DDFF0}" type="presOf" srcId="{AA074FD1-1E5A-4828-A98B-D7EB6702F751}" destId="{CFFEB300-5CBB-49DD-AB64-06AFA0C83236}" srcOrd="1" destOrd="0" presId="urn:microsoft.com/office/officeart/2005/8/layout/list1"/>
    <dgm:cxn modelId="{7DA55BC0-E1F9-4684-B99D-2526C85701CC}" type="presOf" srcId="{C3408388-8250-41E6-A83C-F9A86586C59F}" destId="{8468AC16-D9B7-4C2F-B46E-29DA810F5FCE}" srcOrd="1" destOrd="0" presId="urn:microsoft.com/office/officeart/2005/8/layout/list1"/>
    <dgm:cxn modelId="{B2D52AC5-1401-44F3-A906-014DD4322A69}" srcId="{C3408388-8250-41E6-A83C-F9A86586C59F}" destId="{A180C703-8450-4B66-9005-1D54F3A1A670}" srcOrd="0" destOrd="0" parTransId="{3A3B12A9-76D2-404B-96FF-9C5CBCA011C2}" sibTransId="{7F9885F7-805F-446A-89BD-DFA295FB137A}"/>
    <dgm:cxn modelId="{CB0B35C5-A459-4D0F-839A-4FC899F9698E}" type="presOf" srcId="{E84F8F65-90AF-46BC-A7F3-3C367B3C78C6}" destId="{62B6A965-17AC-43DF-A959-16EE8C5F3ED4}" srcOrd="0" destOrd="1" presId="urn:microsoft.com/office/officeart/2005/8/layout/list1"/>
    <dgm:cxn modelId="{6EB767CB-C2F9-465D-AA98-66655ABC569A}" srcId="{AA074FD1-1E5A-4828-A98B-D7EB6702F751}" destId="{22DACD7C-6853-4819-883D-A2C27FC4FEF0}" srcOrd="2" destOrd="0" parTransId="{54C2495F-22A2-4FDC-9417-714724C63B5F}" sibTransId="{FDC2EA4E-319C-423F-A96A-4192C2E741AE}"/>
    <dgm:cxn modelId="{BE78CDDF-0E40-4F3E-B2A3-F6B2022D991F}" type="presOf" srcId="{A658E823-FA0D-4FFD-AD20-53E736E30836}" destId="{9B823094-320B-4B09-AC84-EA66A64DBA7E}" srcOrd="0" destOrd="1" presId="urn:microsoft.com/office/officeart/2005/8/layout/list1"/>
    <dgm:cxn modelId="{103CDDF2-A0E0-40C9-9862-476D342B5E41}" srcId="{6D2E6694-EA33-4950-8E54-DB56E5295640}" destId="{C3408388-8250-41E6-A83C-F9A86586C59F}" srcOrd="0" destOrd="0" parTransId="{BA3BAF04-6865-4E32-977A-BA289C32210C}" sibTransId="{0939725F-5A88-4F9C-94C1-CAA829E27502}"/>
    <dgm:cxn modelId="{95ED1898-2F4A-443D-9595-0EFD66ED6795}" type="presParOf" srcId="{1A453C76-3AF4-4677-91F0-3480CAC64595}" destId="{8782B6E7-6545-4FDD-BEA4-ED9A75CAFD4B}" srcOrd="0" destOrd="0" presId="urn:microsoft.com/office/officeart/2005/8/layout/list1"/>
    <dgm:cxn modelId="{A64902EE-ABBC-4C9D-94F3-49D69EB341B5}" type="presParOf" srcId="{8782B6E7-6545-4FDD-BEA4-ED9A75CAFD4B}" destId="{902F13EE-D712-4715-83AE-18FC1B098D83}" srcOrd="0" destOrd="0" presId="urn:microsoft.com/office/officeart/2005/8/layout/list1"/>
    <dgm:cxn modelId="{C6E671EA-C0A2-41C8-8AFD-A5B5A09AB10B}" type="presParOf" srcId="{8782B6E7-6545-4FDD-BEA4-ED9A75CAFD4B}" destId="{8468AC16-D9B7-4C2F-B46E-29DA810F5FCE}" srcOrd="1" destOrd="0" presId="urn:microsoft.com/office/officeart/2005/8/layout/list1"/>
    <dgm:cxn modelId="{F731CFE8-EA06-4E99-9E4C-3A1FB034AC8F}" type="presParOf" srcId="{1A453C76-3AF4-4677-91F0-3480CAC64595}" destId="{0F37217B-AE4D-4E45-BECB-1747A311B823}" srcOrd="1" destOrd="0" presId="urn:microsoft.com/office/officeart/2005/8/layout/list1"/>
    <dgm:cxn modelId="{80C10F4B-5B0F-4A32-AFBD-F86DE9322405}" type="presParOf" srcId="{1A453C76-3AF4-4677-91F0-3480CAC64595}" destId="{62B6A965-17AC-43DF-A959-16EE8C5F3ED4}" srcOrd="2" destOrd="0" presId="urn:microsoft.com/office/officeart/2005/8/layout/list1"/>
    <dgm:cxn modelId="{2C96A64B-8205-41F7-804D-C3768D67EDBF}" type="presParOf" srcId="{1A453C76-3AF4-4677-91F0-3480CAC64595}" destId="{BEEABA6C-AC47-4AB7-A2D6-93BDB700328D}" srcOrd="3" destOrd="0" presId="urn:microsoft.com/office/officeart/2005/8/layout/list1"/>
    <dgm:cxn modelId="{27450A93-A205-4416-8FE1-3E9D41F20ACD}" type="presParOf" srcId="{1A453C76-3AF4-4677-91F0-3480CAC64595}" destId="{E92FE520-F067-4B31-9BE3-E01067A130FB}" srcOrd="4" destOrd="0" presId="urn:microsoft.com/office/officeart/2005/8/layout/list1"/>
    <dgm:cxn modelId="{3D1D31F9-6D8E-45C6-AF67-1EA15C5D3C92}" type="presParOf" srcId="{E92FE520-F067-4B31-9BE3-E01067A130FB}" destId="{8FC92011-EB62-4037-8467-BBA9ED7BCCCC}" srcOrd="0" destOrd="0" presId="urn:microsoft.com/office/officeart/2005/8/layout/list1"/>
    <dgm:cxn modelId="{54725C78-546D-4F63-A421-59BEE4D7AD21}" type="presParOf" srcId="{E92FE520-F067-4B31-9BE3-E01067A130FB}" destId="{CFFEB300-5CBB-49DD-AB64-06AFA0C83236}" srcOrd="1" destOrd="0" presId="urn:microsoft.com/office/officeart/2005/8/layout/list1"/>
    <dgm:cxn modelId="{3E1807D5-3084-4F24-AB18-305532E3F860}" type="presParOf" srcId="{1A453C76-3AF4-4677-91F0-3480CAC64595}" destId="{0A379663-AA05-4A07-AC98-025196EC9EAB}" srcOrd="5" destOrd="0" presId="urn:microsoft.com/office/officeart/2005/8/layout/list1"/>
    <dgm:cxn modelId="{7B41C589-4283-433A-95A5-AC7C2F9DCA02}" type="presParOf" srcId="{1A453C76-3AF4-4677-91F0-3480CAC64595}" destId="{9B823094-320B-4B09-AC84-EA66A64DBA7E}"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A09100E-7118-416F-A715-7E30D0F3E4DD}" type="doc">
      <dgm:prSet loTypeId="urn:microsoft.com/office/officeart/2005/8/layout/process1" loCatId="process" qsTypeId="urn:microsoft.com/office/officeart/2005/8/quickstyle/simple5" qsCatId="simple" csTypeId="urn:microsoft.com/office/officeart/2005/8/colors/colorful1" csCatId="colorful" phldr="1"/>
      <dgm:spPr/>
      <dgm:t>
        <a:bodyPr/>
        <a:lstStyle/>
        <a:p>
          <a:endParaRPr lang="en-US"/>
        </a:p>
      </dgm:t>
    </dgm:pt>
    <dgm:pt modelId="{193ABF47-7115-48A1-9FD0-D194C007F121}">
      <dgm:prSet/>
      <dgm:spPr/>
      <dgm:t>
        <a:bodyPr/>
        <a:lstStyle/>
        <a:p>
          <a:r>
            <a:rPr lang="es-AR" b="1" dirty="0" err="1"/>
            <a:t>Concerns</a:t>
          </a:r>
          <a:r>
            <a:rPr lang="es-AR" b="1" dirty="0"/>
            <a:t> </a:t>
          </a:r>
          <a:r>
            <a:rPr lang="es-AR" b="1" dirty="0" err="1"/>
            <a:t>on</a:t>
          </a:r>
          <a:r>
            <a:rPr lang="es-AR" b="1" dirty="0"/>
            <a:t> </a:t>
          </a:r>
          <a:r>
            <a:rPr lang="es-AR" b="1" dirty="0" err="1"/>
            <a:t>terminology</a:t>
          </a:r>
          <a:r>
            <a:rPr lang="es-AR" b="1" dirty="0"/>
            <a:t> </a:t>
          </a:r>
          <a:r>
            <a:rPr lang="es-AR" b="1" dirty="0" err="1"/>
            <a:t>used</a:t>
          </a:r>
          <a:r>
            <a:rPr lang="es-AR" b="1" dirty="0"/>
            <a:t> </a:t>
          </a:r>
          <a:r>
            <a:rPr lang="es-AR" b="1" dirty="0" err="1"/>
            <a:t>by</a:t>
          </a:r>
          <a:r>
            <a:rPr lang="es-AR" b="1" dirty="0"/>
            <a:t> </a:t>
          </a:r>
          <a:r>
            <a:rPr lang="es-AR" b="1" dirty="0" err="1"/>
            <a:t>many</a:t>
          </a:r>
          <a:r>
            <a:rPr lang="es-AR" b="1" dirty="0"/>
            <a:t> </a:t>
          </a:r>
          <a:r>
            <a:rPr lang="es-AR" b="1" dirty="0" err="1"/>
            <a:t>States</a:t>
          </a:r>
          <a:r>
            <a:rPr lang="es-AR" b="1" dirty="0"/>
            <a:t>: “</a:t>
          </a:r>
          <a:r>
            <a:rPr lang="en-US" b="1" dirty="0"/>
            <a:t>usually intended to prevent those measures from scrutiny, thus avoiding procedural safeguards that should be applied before and during any deprivation of liberty”</a:t>
          </a:r>
          <a:endParaRPr lang="en-US" dirty="0"/>
        </a:p>
      </dgm:t>
    </dgm:pt>
    <dgm:pt modelId="{6ED2DD07-58F5-4A4F-833E-40E8D3B4C3E6}" type="parTrans" cxnId="{9B3CCAB4-62B2-4367-8613-EF1C576DBB88}">
      <dgm:prSet/>
      <dgm:spPr/>
      <dgm:t>
        <a:bodyPr/>
        <a:lstStyle/>
        <a:p>
          <a:endParaRPr lang="en-US"/>
        </a:p>
      </dgm:t>
    </dgm:pt>
    <dgm:pt modelId="{A4E69F3E-36D7-493C-8FA2-C05F52CC6505}" type="sibTrans" cxnId="{9B3CCAB4-62B2-4367-8613-EF1C576DBB88}">
      <dgm:prSet/>
      <dgm:spPr/>
      <dgm:t>
        <a:bodyPr/>
        <a:lstStyle/>
        <a:p>
          <a:endParaRPr lang="en-US"/>
        </a:p>
      </dgm:t>
    </dgm:pt>
    <dgm:pt modelId="{EF7EC514-B9FF-4A3A-BDB5-A748D8092783}">
      <dgm:prSet/>
      <dgm:spPr/>
      <dgm:t>
        <a:bodyPr/>
        <a:lstStyle/>
        <a:p>
          <a:r>
            <a:rPr lang="en-US" b="1" dirty="0"/>
            <a:t>Broad definition: “Any form of detention or imprisonment or the placement of a person in a public or private custodial setting which that person is not permitted to leave at will by order of any judicial, administrative or other authority. Such deprivation of liberty begins at the time of arrest and extends until the person is released”</a:t>
          </a:r>
          <a:endParaRPr lang="en-US" dirty="0"/>
        </a:p>
      </dgm:t>
    </dgm:pt>
    <dgm:pt modelId="{556D6D24-1825-41A5-840B-7151C537DD77}" type="parTrans" cxnId="{E213F76B-45CF-4519-A397-FCBC391D8CA4}">
      <dgm:prSet/>
      <dgm:spPr/>
      <dgm:t>
        <a:bodyPr/>
        <a:lstStyle/>
        <a:p>
          <a:endParaRPr lang="en-US"/>
        </a:p>
      </dgm:t>
    </dgm:pt>
    <dgm:pt modelId="{DAEB67E3-2860-471C-A0F4-7DD0D814FCAA}" type="sibTrans" cxnId="{E213F76B-45CF-4519-A397-FCBC391D8CA4}">
      <dgm:prSet/>
      <dgm:spPr/>
      <dgm:t>
        <a:bodyPr/>
        <a:lstStyle/>
        <a:p>
          <a:endParaRPr lang="en-US"/>
        </a:p>
      </dgm:t>
    </dgm:pt>
    <dgm:pt modelId="{009E4A75-BF44-481E-B555-5B49FD8BD960}">
      <dgm:prSet/>
      <dgm:spPr/>
      <dgm:t>
        <a:bodyPr/>
        <a:lstStyle/>
        <a:p>
          <a:r>
            <a:rPr lang="en-US" b="1" dirty="0"/>
            <a:t>Detention on “Reasons related to migration status”: </a:t>
          </a:r>
        </a:p>
        <a:p>
          <a:r>
            <a:rPr lang="en-US" b="1" dirty="0"/>
            <a:t>a person’s migratory or residence status, or the lack thereof, whether relating to irregular entry, stay or exit</a:t>
          </a:r>
          <a:endParaRPr lang="en-US" dirty="0"/>
        </a:p>
      </dgm:t>
    </dgm:pt>
    <dgm:pt modelId="{E4F228EF-2180-4F5F-A5CF-F24AC9FF0BB3}" type="parTrans" cxnId="{BAB9A3D9-0FAF-4F77-8975-E85652D49CA7}">
      <dgm:prSet/>
      <dgm:spPr/>
      <dgm:t>
        <a:bodyPr/>
        <a:lstStyle/>
        <a:p>
          <a:endParaRPr lang="en-US"/>
        </a:p>
      </dgm:t>
    </dgm:pt>
    <dgm:pt modelId="{B6C5DAD7-E829-4E10-85B3-7D05814E4E31}" type="sibTrans" cxnId="{BAB9A3D9-0FAF-4F77-8975-E85652D49CA7}">
      <dgm:prSet/>
      <dgm:spPr/>
      <dgm:t>
        <a:bodyPr/>
        <a:lstStyle/>
        <a:p>
          <a:endParaRPr lang="en-US"/>
        </a:p>
      </dgm:t>
    </dgm:pt>
    <dgm:pt modelId="{B2595C1A-4670-46AB-80ED-E8BB03145B1C}" type="pres">
      <dgm:prSet presAssocID="{6A09100E-7118-416F-A715-7E30D0F3E4DD}" presName="Name0" presStyleCnt="0">
        <dgm:presLayoutVars>
          <dgm:dir/>
          <dgm:resizeHandles val="exact"/>
        </dgm:presLayoutVars>
      </dgm:prSet>
      <dgm:spPr/>
    </dgm:pt>
    <dgm:pt modelId="{38D9A610-3C04-4260-B763-AACB25302E8B}" type="pres">
      <dgm:prSet presAssocID="{193ABF47-7115-48A1-9FD0-D194C007F121}" presName="node" presStyleLbl="node1" presStyleIdx="0" presStyleCnt="3">
        <dgm:presLayoutVars>
          <dgm:bulletEnabled val="1"/>
        </dgm:presLayoutVars>
      </dgm:prSet>
      <dgm:spPr/>
    </dgm:pt>
    <dgm:pt modelId="{2E633FFC-988D-4298-A328-E6E126D957A8}" type="pres">
      <dgm:prSet presAssocID="{A4E69F3E-36D7-493C-8FA2-C05F52CC6505}" presName="sibTrans" presStyleLbl="sibTrans2D1" presStyleIdx="0" presStyleCnt="2"/>
      <dgm:spPr/>
    </dgm:pt>
    <dgm:pt modelId="{6E22BD2F-5B74-4B6A-9B96-861E6D442564}" type="pres">
      <dgm:prSet presAssocID="{A4E69F3E-36D7-493C-8FA2-C05F52CC6505}" presName="connectorText" presStyleLbl="sibTrans2D1" presStyleIdx="0" presStyleCnt="2"/>
      <dgm:spPr/>
    </dgm:pt>
    <dgm:pt modelId="{271568B8-3849-448E-9EFC-E5FFBBCD225C}" type="pres">
      <dgm:prSet presAssocID="{EF7EC514-B9FF-4A3A-BDB5-A748D8092783}" presName="node" presStyleLbl="node1" presStyleIdx="1" presStyleCnt="3">
        <dgm:presLayoutVars>
          <dgm:bulletEnabled val="1"/>
        </dgm:presLayoutVars>
      </dgm:prSet>
      <dgm:spPr/>
    </dgm:pt>
    <dgm:pt modelId="{79A8C8D6-8936-4B60-A453-9E1D984349C0}" type="pres">
      <dgm:prSet presAssocID="{DAEB67E3-2860-471C-A0F4-7DD0D814FCAA}" presName="sibTrans" presStyleLbl="sibTrans2D1" presStyleIdx="1" presStyleCnt="2"/>
      <dgm:spPr/>
    </dgm:pt>
    <dgm:pt modelId="{C03A2802-8F0C-4771-82A3-24252F8AA0DE}" type="pres">
      <dgm:prSet presAssocID="{DAEB67E3-2860-471C-A0F4-7DD0D814FCAA}" presName="connectorText" presStyleLbl="sibTrans2D1" presStyleIdx="1" presStyleCnt="2"/>
      <dgm:spPr/>
    </dgm:pt>
    <dgm:pt modelId="{A648F841-84D8-4900-8EE1-904B0FFA1417}" type="pres">
      <dgm:prSet presAssocID="{009E4A75-BF44-481E-B555-5B49FD8BD960}" presName="node" presStyleLbl="node1" presStyleIdx="2" presStyleCnt="3">
        <dgm:presLayoutVars>
          <dgm:bulletEnabled val="1"/>
        </dgm:presLayoutVars>
      </dgm:prSet>
      <dgm:spPr/>
    </dgm:pt>
  </dgm:ptLst>
  <dgm:cxnLst>
    <dgm:cxn modelId="{A9100C32-CEF4-4213-89C1-1A40A251C630}" type="presOf" srcId="{6A09100E-7118-416F-A715-7E30D0F3E4DD}" destId="{B2595C1A-4670-46AB-80ED-E8BB03145B1C}" srcOrd="0" destOrd="0" presId="urn:microsoft.com/office/officeart/2005/8/layout/process1"/>
    <dgm:cxn modelId="{1FCA153B-96AC-403B-BC17-1C08A4674A48}" type="presOf" srcId="{DAEB67E3-2860-471C-A0F4-7DD0D814FCAA}" destId="{79A8C8D6-8936-4B60-A453-9E1D984349C0}" srcOrd="0" destOrd="0" presId="urn:microsoft.com/office/officeart/2005/8/layout/process1"/>
    <dgm:cxn modelId="{EC276C3E-AC17-4A97-9572-85F0CE38F020}" type="presOf" srcId="{DAEB67E3-2860-471C-A0F4-7DD0D814FCAA}" destId="{C03A2802-8F0C-4771-82A3-24252F8AA0DE}" srcOrd="1" destOrd="0" presId="urn:microsoft.com/office/officeart/2005/8/layout/process1"/>
    <dgm:cxn modelId="{EA49BC4D-6A27-44CA-9A9B-0B8AAAF850EE}" type="presOf" srcId="{193ABF47-7115-48A1-9FD0-D194C007F121}" destId="{38D9A610-3C04-4260-B763-AACB25302E8B}" srcOrd="0" destOrd="0" presId="urn:microsoft.com/office/officeart/2005/8/layout/process1"/>
    <dgm:cxn modelId="{E213F76B-45CF-4519-A397-FCBC391D8CA4}" srcId="{6A09100E-7118-416F-A715-7E30D0F3E4DD}" destId="{EF7EC514-B9FF-4A3A-BDB5-A748D8092783}" srcOrd="1" destOrd="0" parTransId="{556D6D24-1825-41A5-840B-7151C537DD77}" sibTransId="{DAEB67E3-2860-471C-A0F4-7DD0D814FCAA}"/>
    <dgm:cxn modelId="{3FAF9178-0CAC-4118-8B9F-B9136525149E}" type="presOf" srcId="{A4E69F3E-36D7-493C-8FA2-C05F52CC6505}" destId="{6E22BD2F-5B74-4B6A-9B96-861E6D442564}" srcOrd="1" destOrd="0" presId="urn:microsoft.com/office/officeart/2005/8/layout/process1"/>
    <dgm:cxn modelId="{9B3CCAB4-62B2-4367-8613-EF1C576DBB88}" srcId="{6A09100E-7118-416F-A715-7E30D0F3E4DD}" destId="{193ABF47-7115-48A1-9FD0-D194C007F121}" srcOrd="0" destOrd="0" parTransId="{6ED2DD07-58F5-4A4F-833E-40E8D3B4C3E6}" sibTransId="{A4E69F3E-36D7-493C-8FA2-C05F52CC6505}"/>
    <dgm:cxn modelId="{3AB92FBE-AD9D-4E09-A2A6-230F6A42FC51}" type="presOf" srcId="{EF7EC514-B9FF-4A3A-BDB5-A748D8092783}" destId="{271568B8-3849-448E-9EFC-E5FFBBCD225C}" srcOrd="0" destOrd="0" presId="urn:microsoft.com/office/officeart/2005/8/layout/process1"/>
    <dgm:cxn modelId="{E66800C8-0694-4718-ACF6-77308F93916B}" type="presOf" srcId="{009E4A75-BF44-481E-B555-5B49FD8BD960}" destId="{A648F841-84D8-4900-8EE1-904B0FFA1417}" srcOrd="0" destOrd="0" presId="urn:microsoft.com/office/officeart/2005/8/layout/process1"/>
    <dgm:cxn modelId="{3370E1CA-59E2-40C4-8E72-CCBF136435AD}" type="presOf" srcId="{A4E69F3E-36D7-493C-8FA2-C05F52CC6505}" destId="{2E633FFC-988D-4298-A328-E6E126D957A8}" srcOrd="0" destOrd="0" presId="urn:microsoft.com/office/officeart/2005/8/layout/process1"/>
    <dgm:cxn modelId="{BAB9A3D9-0FAF-4F77-8975-E85652D49CA7}" srcId="{6A09100E-7118-416F-A715-7E30D0F3E4DD}" destId="{009E4A75-BF44-481E-B555-5B49FD8BD960}" srcOrd="2" destOrd="0" parTransId="{E4F228EF-2180-4F5F-A5CF-F24AC9FF0BB3}" sibTransId="{B6C5DAD7-E829-4E10-85B3-7D05814E4E31}"/>
    <dgm:cxn modelId="{0D2B645A-F96B-44EC-8151-9C8391A61C15}" type="presParOf" srcId="{B2595C1A-4670-46AB-80ED-E8BB03145B1C}" destId="{38D9A610-3C04-4260-B763-AACB25302E8B}" srcOrd="0" destOrd="0" presId="urn:microsoft.com/office/officeart/2005/8/layout/process1"/>
    <dgm:cxn modelId="{EC3B51F8-0256-4E53-AC3A-0F0742A85F46}" type="presParOf" srcId="{B2595C1A-4670-46AB-80ED-E8BB03145B1C}" destId="{2E633FFC-988D-4298-A328-E6E126D957A8}" srcOrd="1" destOrd="0" presId="urn:microsoft.com/office/officeart/2005/8/layout/process1"/>
    <dgm:cxn modelId="{B97A970F-A1D8-4FAD-BB15-C52AF554FA64}" type="presParOf" srcId="{2E633FFC-988D-4298-A328-E6E126D957A8}" destId="{6E22BD2F-5B74-4B6A-9B96-861E6D442564}" srcOrd="0" destOrd="0" presId="urn:microsoft.com/office/officeart/2005/8/layout/process1"/>
    <dgm:cxn modelId="{E59441A0-A165-42CB-9094-999FF9296408}" type="presParOf" srcId="{B2595C1A-4670-46AB-80ED-E8BB03145B1C}" destId="{271568B8-3849-448E-9EFC-E5FFBBCD225C}" srcOrd="2" destOrd="0" presId="urn:microsoft.com/office/officeart/2005/8/layout/process1"/>
    <dgm:cxn modelId="{96AF2889-B357-4AAF-BD45-DBDD27567D38}" type="presParOf" srcId="{B2595C1A-4670-46AB-80ED-E8BB03145B1C}" destId="{79A8C8D6-8936-4B60-A453-9E1D984349C0}" srcOrd="3" destOrd="0" presId="urn:microsoft.com/office/officeart/2005/8/layout/process1"/>
    <dgm:cxn modelId="{6FB95017-0D40-4F89-8E07-B97503DB01DC}" type="presParOf" srcId="{79A8C8D6-8936-4B60-A453-9E1D984349C0}" destId="{C03A2802-8F0C-4771-82A3-24252F8AA0DE}" srcOrd="0" destOrd="0" presId="urn:microsoft.com/office/officeart/2005/8/layout/process1"/>
    <dgm:cxn modelId="{991CDC9F-915E-4A66-A21E-72DC45C52CF2}" type="presParOf" srcId="{B2595C1A-4670-46AB-80ED-E8BB03145B1C}" destId="{A648F841-84D8-4900-8EE1-904B0FFA1417}"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595BEE2B-4E72-4C5C-87EA-AADDF678107A}" type="doc">
      <dgm:prSet loTypeId="urn:microsoft.com/office/officeart/2005/8/layout/vList2" loCatId="list" qsTypeId="urn:microsoft.com/office/officeart/2005/8/quickstyle/simple5" qsCatId="simple" csTypeId="urn:microsoft.com/office/officeart/2005/8/colors/colorful2" csCatId="colorful" phldr="1"/>
      <dgm:spPr/>
      <dgm:t>
        <a:bodyPr/>
        <a:lstStyle/>
        <a:p>
          <a:endParaRPr lang="en-US"/>
        </a:p>
      </dgm:t>
    </dgm:pt>
    <dgm:pt modelId="{93F773CD-B754-4A73-8612-EC0DB8C1C5C8}">
      <dgm:prSet/>
      <dgm:spPr/>
      <dgm:t>
        <a:bodyPr/>
        <a:lstStyle/>
        <a:p>
          <a:r>
            <a:rPr lang="en-US" b="1" dirty="0"/>
            <a:t>States should take measures to abolish immigration detention (MWC + Global Compact)</a:t>
          </a:r>
        </a:p>
      </dgm:t>
    </dgm:pt>
    <dgm:pt modelId="{6B87E0EA-C1AD-4BD7-AFB3-F83787E5A8D0}" type="parTrans" cxnId="{516E99BC-FC61-48CC-A074-256F49A20E02}">
      <dgm:prSet/>
      <dgm:spPr/>
      <dgm:t>
        <a:bodyPr/>
        <a:lstStyle/>
        <a:p>
          <a:endParaRPr lang="en-US"/>
        </a:p>
      </dgm:t>
    </dgm:pt>
    <dgm:pt modelId="{B7C53120-0D1F-491E-81B6-DEBBB2DA5780}" type="sibTrans" cxnId="{516E99BC-FC61-48CC-A074-256F49A20E02}">
      <dgm:prSet/>
      <dgm:spPr/>
      <dgm:t>
        <a:bodyPr/>
        <a:lstStyle/>
        <a:p>
          <a:endParaRPr lang="en-US"/>
        </a:p>
      </dgm:t>
    </dgm:pt>
    <dgm:pt modelId="{8B6C4FD3-737C-4308-8F26-A037C10941B9}">
      <dgm:prSet/>
      <dgm:spPr/>
      <dgm:t>
        <a:bodyPr/>
        <a:lstStyle/>
        <a:p>
          <a:r>
            <a:rPr lang="en-US" b="1" dirty="0"/>
            <a:t>Consider alternatives to detention before imposing detention in each individual case</a:t>
          </a:r>
        </a:p>
      </dgm:t>
    </dgm:pt>
    <dgm:pt modelId="{F65FA515-5FB5-46E2-AD23-7DB184D31C3D}" type="parTrans" cxnId="{47E37528-AFDE-4415-A5FA-3E10E33A72F5}">
      <dgm:prSet/>
      <dgm:spPr/>
      <dgm:t>
        <a:bodyPr/>
        <a:lstStyle/>
        <a:p>
          <a:endParaRPr lang="en-US"/>
        </a:p>
      </dgm:t>
    </dgm:pt>
    <dgm:pt modelId="{4DA738C5-5E7F-4F76-B025-3AA803606CEC}" type="sibTrans" cxnId="{47E37528-AFDE-4415-A5FA-3E10E33A72F5}">
      <dgm:prSet/>
      <dgm:spPr/>
      <dgm:t>
        <a:bodyPr/>
        <a:lstStyle/>
        <a:p>
          <a:endParaRPr lang="en-US"/>
        </a:p>
      </dgm:t>
    </dgm:pt>
    <dgm:pt modelId="{813CEED3-3D24-4C7A-8042-A87B1F027ADC}">
      <dgm:prSet/>
      <dgm:spPr/>
      <dgm:t>
        <a:bodyPr/>
        <a:lstStyle/>
        <a:p>
          <a:r>
            <a:rPr lang="en-US" b="1" dirty="0"/>
            <a:t>Obligation to review and implement all available alternative measures before resorting to detention, in accordance with the principles of necessity and proportionality</a:t>
          </a:r>
        </a:p>
      </dgm:t>
    </dgm:pt>
    <dgm:pt modelId="{D09D31AB-AF07-4039-9556-82FC035D2829}" type="parTrans" cxnId="{1959C6E1-FB5A-4F61-B3FB-5E66F2CCE14B}">
      <dgm:prSet/>
      <dgm:spPr/>
      <dgm:t>
        <a:bodyPr/>
        <a:lstStyle/>
        <a:p>
          <a:endParaRPr lang="en-US"/>
        </a:p>
      </dgm:t>
    </dgm:pt>
    <dgm:pt modelId="{36CE4270-EF4F-4ED2-8AFA-865D29DF02DD}" type="sibTrans" cxnId="{1959C6E1-FB5A-4F61-B3FB-5E66F2CCE14B}">
      <dgm:prSet/>
      <dgm:spPr/>
      <dgm:t>
        <a:bodyPr/>
        <a:lstStyle/>
        <a:p>
          <a:endParaRPr lang="en-US"/>
        </a:p>
      </dgm:t>
    </dgm:pt>
    <dgm:pt modelId="{2C770A2A-28C7-482A-AA99-E410A8BE64DD}">
      <dgm:prSet/>
      <dgm:spPr/>
      <dgm:t>
        <a:bodyPr/>
        <a:lstStyle/>
        <a:p>
          <a:r>
            <a:rPr lang="en-US" b="1" dirty="0"/>
            <a:t>Alternative measures that emulate measures of criminal justice are often excessively restrictive and are not appropriate in the context of migration</a:t>
          </a:r>
        </a:p>
      </dgm:t>
    </dgm:pt>
    <dgm:pt modelId="{D39B61F6-E396-4674-9977-73393F1E765E}" type="parTrans" cxnId="{0FDB908F-3F86-4291-A508-B296092ADBC6}">
      <dgm:prSet/>
      <dgm:spPr/>
      <dgm:t>
        <a:bodyPr/>
        <a:lstStyle/>
        <a:p>
          <a:endParaRPr lang="en-US"/>
        </a:p>
      </dgm:t>
    </dgm:pt>
    <dgm:pt modelId="{1506AE77-3D06-4421-B9F3-5EE407FF8AEC}" type="sibTrans" cxnId="{0FDB908F-3F86-4291-A508-B296092ADBC6}">
      <dgm:prSet/>
      <dgm:spPr/>
      <dgm:t>
        <a:bodyPr/>
        <a:lstStyle/>
        <a:p>
          <a:endParaRPr lang="en-US"/>
        </a:p>
      </dgm:t>
    </dgm:pt>
    <dgm:pt modelId="{33D9283A-61A6-43A7-AA34-E2703A768D01}">
      <dgm:prSet/>
      <dgm:spPr/>
      <dgm:t>
        <a:bodyPr/>
        <a:lstStyle/>
        <a:p>
          <a:r>
            <a:rPr lang="en-US" b="1" dirty="0"/>
            <a:t>Ensure that alternative measures are established by law, limited in duration, not discriminatory in its purpose and effect, not arbitrary, subject to procedural safeguards, including regular judicial review and independent supervision</a:t>
          </a:r>
        </a:p>
      </dgm:t>
    </dgm:pt>
    <dgm:pt modelId="{CF01FB18-752E-4C50-AC05-2BFC3B2E18CB}" type="parTrans" cxnId="{B7778F12-5902-4B4F-933E-2CAF4638C24F}">
      <dgm:prSet/>
      <dgm:spPr/>
      <dgm:t>
        <a:bodyPr/>
        <a:lstStyle/>
        <a:p>
          <a:endParaRPr lang="en-US"/>
        </a:p>
      </dgm:t>
    </dgm:pt>
    <dgm:pt modelId="{C9DE48D1-B5D4-4392-9E47-5FAE8C80F976}" type="sibTrans" cxnId="{B7778F12-5902-4B4F-933E-2CAF4638C24F}">
      <dgm:prSet/>
      <dgm:spPr/>
      <dgm:t>
        <a:bodyPr/>
        <a:lstStyle/>
        <a:p>
          <a:endParaRPr lang="en-US"/>
        </a:p>
      </dgm:t>
    </dgm:pt>
    <dgm:pt modelId="{8F600425-EA44-4359-8621-59B768597B6D}" type="pres">
      <dgm:prSet presAssocID="{595BEE2B-4E72-4C5C-87EA-AADDF678107A}" presName="linear" presStyleCnt="0">
        <dgm:presLayoutVars>
          <dgm:animLvl val="lvl"/>
          <dgm:resizeHandles val="exact"/>
        </dgm:presLayoutVars>
      </dgm:prSet>
      <dgm:spPr/>
    </dgm:pt>
    <dgm:pt modelId="{1320D4C9-92EE-4803-8F8A-55C6BA174347}" type="pres">
      <dgm:prSet presAssocID="{93F773CD-B754-4A73-8612-EC0DB8C1C5C8}" presName="parentText" presStyleLbl="node1" presStyleIdx="0" presStyleCnt="5">
        <dgm:presLayoutVars>
          <dgm:chMax val="0"/>
          <dgm:bulletEnabled val="1"/>
        </dgm:presLayoutVars>
      </dgm:prSet>
      <dgm:spPr/>
    </dgm:pt>
    <dgm:pt modelId="{01D2EF6D-FB26-41A0-A021-F8598DF753DE}" type="pres">
      <dgm:prSet presAssocID="{B7C53120-0D1F-491E-81B6-DEBBB2DA5780}" presName="spacer" presStyleCnt="0"/>
      <dgm:spPr/>
    </dgm:pt>
    <dgm:pt modelId="{7D5920C1-0EF4-40DA-BB20-3525529828D5}" type="pres">
      <dgm:prSet presAssocID="{8B6C4FD3-737C-4308-8F26-A037C10941B9}" presName="parentText" presStyleLbl="node1" presStyleIdx="1" presStyleCnt="5" custScaleY="76741">
        <dgm:presLayoutVars>
          <dgm:chMax val="0"/>
          <dgm:bulletEnabled val="1"/>
        </dgm:presLayoutVars>
      </dgm:prSet>
      <dgm:spPr/>
    </dgm:pt>
    <dgm:pt modelId="{5BFB5278-75B1-4D6E-8AE2-FBB024C79286}" type="pres">
      <dgm:prSet presAssocID="{4DA738C5-5E7F-4F76-B025-3AA803606CEC}" presName="spacer" presStyleCnt="0"/>
      <dgm:spPr/>
    </dgm:pt>
    <dgm:pt modelId="{96CFCF37-3751-4D55-859E-1099A188EDD4}" type="pres">
      <dgm:prSet presAssocID="{813CEED3-3D24-4C7A-8042-A87B1F027ADC}" presName="parentText" presStyleLbl="node1" presStyleIdx="2" presStyleCnt="5">
        <dgm:presLayoutVars>
          <dgm:chMax val="0"/>
          <dgm:bulletEnabled val="1"/>
        </dgm:presLayoutVars>
      </dgm:prSet>
      <dgm:spPr/>
    </dgm:pt>
    <dgm:pt modelId="{4516035C-897A-431F-BC6F-10A96AA79ABF}" type="pres">
      <dgm:prSet presAssocID="{36CE4270-EF4F-4ED2-8AFA-865D29DF02DD}" presName="spacer" presStyleCnt="0"/>
      <dgm:spPr/>
    </dgm:pt>
    <dgm:pt modelId="{6DB0C043-C3D1-443E-9C6E-9B55945EE9C4}" type="pres">
      <dgm:prSet presAssocID="{2C770A2A-28C7-482A-AA99-E410A8BE64DD}" presName="parentText" presStyleLbl="node1" presStyleIdx="3" presStyleCnt="5">
        <dgm:presLayoutVars>
          <dgm:chMax val="0"/>
          <dgm:bulletEnabled val="1"/>
        </dgm:presLayoutVars>
      </dgm:prSet>
      <dgm:spPr/>
    </dgm:pt>
    <dgm:pt modelId="{DB40E983-5B04-43F7-A03A-74D329D4E227}" type="pres">
      <dgm:prSet presAssocID="{1506AE77-3D06-4421-B9F3-5EE407FF8AEC}" presName="spacer" presStyleCnt="0"/>
      <dgm:spPr/>
    </dgm:pt>
    <dgm:pt modelId="{C1D8485D-736A-4167-9EA0-76C44D338DC3}" type="pres">
      <dgm:prSet presAssocID="{33D9283A-61A6-43A7-AA34-E2703A768D01}" presName="parentText" presStyleLbl="node1" presStyleIdx="4" presStyleCnt="5">
        <dgm:presLayoutVars>
          <dgm:chMax val="0"/>
          <dgm:bulletEnabled val="1"/>
        </dgm:presLayoutVars>
      </dgm:prSet>
      <dgm:spPr/>
    </dgm:pt>
  </dgm:ptLst>
  <dgm:cxnLst>
    <dgm:cxn modelId="{389FD211-C604-4BC9-BAE5-000649A6F173}" type="presOf" srcId="{595BEE2B-4E72-4C5C-87EA-AADDF678107A}" destId="{8F600425-EA44-4359-8621-59B768597B6D}" srcOrd="0" destOrd="0" presId="urn:microsoft.com/office/officeart/2005/8/layout/vList2"/>
    <dgm:cxn modelId="{B7778F12-5902-4B4F-933E-2CAF4638C24F}" srcId="{595BEE2B-4E72-4C5C-87EA-AADDF678107A}" destId="{33D9283A-61A6-43A7-AA34-E2703A768D01}" srcOrd="4" destOrd="0" parTransId="{CF01FB18-752E-4C50-AC05-2BFC3B2E18CB}" sibTransId="{C9DE48D1-B5D4-4392-9E47-5FAE8C80F976}"/>
    <dgm:cxn modelId="{47E37528-AFDE-4415-A5FA-3E10E33A72F5}" srcId="{595BEE2B-4E72-4C5C-87EA-AADDF678107A}" destId="{8B6C4FD3-737C-4308-8F26-A037C10941B9}" srcOrd="1" destOrd="0" parTransId="{F65FA515-5FB5-46E2-AD23-7DB184D31C3D}" sibTransId="{4DA738C5-5E7F-4F76-B025-3AA803606CEC}"/>
    <dgm:cxn modelId="{C118C128-EBF6-4B1B-B5D3-2C4F227D7221}" type="presOf" srcId="{93F773CD-B754-4A73-8612-EC0DB8C1C5C8}" destId="{1320D4C9-92EE-4803-8F8A-55C6BA174347}" srcOrd="0" destOrd="0" presId="urn:microsoft.com/office/officeart/2005/8/layout/vList2"/>
    <dgm:cxn modelId="{649D034C-5339-437B-AAA3-6BA5817EBB74}" type="presOf" srcId="{813CEED3-3D24-4C7A-8042-A87B1F027ADC}" destId="{96CFCF37-3751-4D55-859E-1099A188EDD4}" srcOrd="0" destOrd="0" presId="urn:microsoft.com/office/officeart/2005/8/layout/vList2"/>
    <dgm:cxn modelId="{07619455-13CF-47C8-B51B-282854E0C370}" type="presOf" srcId="{8B6C4FD3-737C-4308-8F26-A037C10941B9}" destId="{7D5920C1-0EF4-40DA-BB20-3525529828D5}" srcOrd="0" destOrd="0" presId="urn:microsoft.com/office/officeart/2005/8/layout/vList2"/>
    <dgm:cxn modelId="{4A781E5D-A937-4AD2-B801-D959D9FF6126}" type="presOf" srcId="{33D9283A-61A6-43A7-AA34-E2703A768D01}" destId="{C1D8485D-736A-4167-9EA0-76C44D338DC3}" srcOrd="0" destOrd="0" presId="urn:microsoft.com/office/officeart/2005/8/layout/vList2"/>
    <dgm:cxn modelId="{A5339165-46C6-4E76-8BAF-52370289ED87}" type="presOf" srcId="{2C770A2A-28C7-482A-AA99-E410A8BE64DD}" destId="{6DB0C043-C3D1-443E-9C6E-9B55945EE9C4}" srcOrd="0" destOrd="0" presId="urn:microsoft.com/office/officeart/2005/8/layout/vList2"/>
    <dgm:cxn modelId="{0FDB908F-3F86-4291-A508-B296092ADBC6}" srcId="{595BEE2B-4E72-4C5C-87EA-AADDF678107A}" destId="{2C770A2A-28C7-482A-AA99-E410A8BE64DD}" srcOrd="3" destOrd="0" parTransId="{D39B61F6-E396-4674-9977-73393F1E765E}" sibTransId="{1506AE77-3D06-4421-B9F3-5EE407FF8AEC}"/>
    <dgm:cxn modelId="{516E99BC-FC61-48CC-A074-256F49A20E02}" srcId="{595BEE2B-4E72-4C5C-87EA-AADDF678107A}" destId="{93F773CD-B754-4A73-8612-EC0DB8C1C5C8}" srcOrd="0" destOrd="0" parTransId="{6B87E0EA-C1AD-4BD7-AFB3-F83787E5A8D0}" sibTransId="{B7C53120-0D1F-491E-81B6-DEBBB2DA5780}"/>
    <dgm:cxn modelId="{1959C6E1-FB5A-4F61-B3FB-5E66F2CCE14B}" srcId="{595BEE2B-4E72-4C5C-87EA-AADDF678107A}" destId="{813CEED3-3D24-4C7A-8042-A87B1F027ADC}" srcOrd="2" destOrd="0" parTransId="{D09D31AB-AF07-4039-9556-82FC035D2829}" sibTransId="{36CE4270-EF4F-4ED2-8AFA-865D29DF02DD}"/>
    <dgm:cxn modelId="{4445191D-5D8E-4BE3-B07D-A21C7210ED22}" type="presParOf" srcId="{8F600425-EA44-4359-8621-59B768597B6D}" destId="{1320D4C9-92EE-4803-8F8A-55C6BA174347}" srcOrd="0" destOrd="0" presId="urn:microsoft.com/office/officeart/2005/8/layout/vList2"/>
    <dgm:cxn modelId="{6CF7CE4B-194E-4417-A711-29FEA33E6968}" type="presParOf" srcId="{8F600425-EA44-4359-8621-59B768597B6D}" destId="{01D2EF6D-FB26-41A0-A021-F8598DF753DE}" srcOrd="1" destOrd="0" presId="urn:microsoft.com/office/officeart/2005/8/layout/vList2"/>
    <dgm:cxn modelId="{272F51AC-3162-4969-99AA-34CAC05E0F8F}" type="presParOf" srcId="{8F600425-EA44-4359-8621-59B768597B6D}" destId="{7D5920C1-0EF4-40DA-BB20-3525529828D5}" srcOrd="2" destOrd="0" presId="urn:microsoft.com/office/officeart/2005/8/layout/vList2"/>
    <dgm:cxn modelId="{FA19EDFA-8803-4076-85C2-909819CB3393}" type="presParOf" srcId="{8F600425-EA44-4359-8621-59B768597B6D}" destId="{5BFB5278-75B1-4D6E-8AE2-FBB024C79286}" srcOrd="3" destOrd="0" presId="urn:microsoft.com/office/officeart/2005/8/layout/vList2"/>
    <dgm:cxn modelId="{E5F96A21-FE55-4229-A95D-5D208DEEEAB1}" type="presParOf" srcId="{8F600425-EA44-4359-8621-59B768597B6D}" destId="{96CFCF37-3751-4D55-859E-1099A188EDD4}" srcOrd="4" destOrd="0" presId="urn:microsoft.com/office/officeart/2005/8/layout/vList2"/>
    <dgm:cxn modelId="{51F89824-1FB1-4207-BDD5-0BC291EDDCBC}" type="presParOf" srcId="{8F600425-EA44-4359-8621-59B768597B6D}" destId="{4516035C-897A-431F-BC6F-10A96AA79ABF}" srcOrd="5" destOrd="0" presId="urn:microsoft.com/office/officeart/2005/8/layout/vList2"/>
    <dgm:cxn modelId="{A4527F66-01BC-4FD4-8750-DCF3516581F2}" type="presParOf" srcId="{8F600425-EA44-4359-8621-59B768597B6D}" destId="{6DB0C043-C3D1-443E-9C6E-9B55945EE9C4}" srcOrd="6" destOrd="0" presId="urn:microsoft.com/office/officeart/2005/8/layout/vList2"/>
    <dgm:cxn modelId="{FC82D8EB-51FC-413C-AF12-78E472670D09}" type="presParOf" srcId="{8F600425-EA44-4359-8621-59B768597B6D}" destId="{DB40E983-5B04-43F7-A03A-74D329D4E227}" srcOrd="7" destOrd="0" presId="urn:microsoft.com/office/officeart/2005/8/layout/vList2"/>
    <dgm:cxn modelId="{744784F8-58A5-49FE-B5D9-01269BB20E6A}" type="presParOf" srcId="{8F600425-EA44-4359-8621-59B768597B6D}" destId="{C1D8485D-736A-4167-9EA0-76C44D338DC3}" srcOrd="8"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258361-A17B-46E5-8532-0A56524DC291}">
      <dsp:nvSpPr>
        <dsp:cNvPr id="0" name=""/>
        <dsp:cNvSpPr/>
      </dsp:nvSpPr>
      <dsp:spPr>
        <a:xfrm>
          <a:off x="0" y="809"/>
          <a:ext cx="6795452" cy="189510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7935A61-AB19-4337-A380-3AE8F7F2CF46}">
      <dsp:nvSpPr>
        <dsp:cNvPr id="0" name=""/>
        <dsp:cNvSpPr/>
      </dsp:nvSpPr>
      <dsp:spPr>
        <a:xfrm>
          <a:off x="573268" y="427207"/>
          <a:ext cx="1042306" cy="104230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475A89C-76AA-48C7-90F3-93AD8E373DD0}">
      <dsp:nvSpPr>
        <dsp:cNvPr id="0" name=""/>
        <dsp:cNvSpPr/>
      </dsp:nvSpPr>
      <dsp:spPr>
        <a:xfrm>
          <a:off x="2188843" y="809"/>
          <a:ext cx="4606608" cy="18951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0565" tIns="200565" rIns="200565" bIns="200565" numCol="1" spcCol="1270" anchor="ctr" anchorCtr="0">
          <a:noAutofit/>
        </a:bodyPr>
        <a:lstStyle/>
        <a:p>
          <a:pPr marL="0" lvl="0" indent="0" algn="l" defTabSz="1111250">
            <a:lnSpc>
              <a:spcPct val="90000"/>
            </a:lnSpc>
            <a:spcBef>
              <a:spcPct val="0"/>
            </a:spcBef>
            <a:spcAft>
              <a:spcPct val="35000"/>
            </a:spcAft>
            <a:buNone/>
          </a:pPr>
          <a:r>
            <a:rPr lang="es-ES" sz="2500" b="1" kern="1200"/>
            <a:t>Periodic Review (Reporting Procedure &amp; Follow-up)</a:t>
          </a:r>
          <a:endParaRPr lang="en-US" sz="2500" kern="1200"/>
        </a:p>
      </dsp:txBody>
      <dsp:txXfrm>
        <a:off x="2188843" y="809"/>
        <a:ext cx="4606608" cy="1895102"/>
      </dsp:txXfrm>
    </dsp:sp>
    <dsp:sp modelId="{06C43570-26B6-4F6D-909A-1EA31D7DC22E}">
      <dsp:nvSpPr>
        <dsp:cNvPr id="0" name=""/>
        <dsp:cNvSpPr/>
      </dsp:nvSpPr>
      <dsp:spPr>
        <a:xfrm>
          <a:off x="0" y="2369688"/>
          <a:ext cx="6795452" cy="189510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F242A79-E79A-40F1-A957-D1FC998D1802}">
      <dsp:nvSpPr>
        <dsp:cNvPr id="0" name=""/>
        <dsp:cNvSpPr/>
      </dsp:nvSpPr>
      <dsp:spPr>
        <a:xfrm>
          <a:off x="573268" y="2796086"/>
          <a:ext cx="1042306" cy="104230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D0202DC-E1A1-45F6-9A49-210E8445EE96}">
      <dsp:nvSpPr>
        <dsp:cNvPr id="0" name=""/>
        <dsp:cNvSpPr/>
      </dsp:nvSpPr>
      <dsp:spPr>
        <a:xfrm>
          <a:off x="2188843" y="2369688"/>
          <a:ext cx="4606608" cy="18951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0565" tIns="200565" rIns="200565" bIns="200565" numCol="1" spcCol="1270" anchor="ctr" anchorCtr="0">
          <a:noAutofit/>
        </a:bodyPr>
        <a:lstStyle/>
        <a:p>
          <a:pPr marL="0" lvl="0" indent="0" algn="l" defTabSz="1111250">
            <a:lnSpc>
              <a:spcPct val="90000"/>
            </a:lnSpc>
            <a:spcBef>
              <a:spcPct val="0"/>
            </a:spcBef>
            <a:spcAft>
              <a:spcPct val="35000"/>
            </a:spcAft>
            <a:buNone/>
          </a:pPr>
          <a:r>
            <a:rPr lang="es-ES" sz="2500" b="1" kern="1200"/>
            <a:t>General Comments (Authoritative Guidance)</a:t>
          </a:r>
          <a:endParaRPr lang="en-US" sz="2500" kern="1200"/>
        </a:p>
      </dsp:txBody>
      <dsp:txXfrm>
        <a:off x="2188843" y="2369688"/>
        <a:ext cx="4606608" cy="1895102"/>
      </dsp:txXfrm>
    </dsp:sp>
    <dsp:sp modelId="{EDDA237B-46FB-4B4E-BA41-7F77252C1CC4}">
      <dsp:nvSpPr>
        <dsp:cNvPr id="0" name=""/>
        <dsp:cNvSpPr/>
      </dsp:nvSpPr>
      <dsp:spPr>
        <a:xfrm>
          <a:off x="0" y="4738566"/>
          <a:ext cx="6795452" cy="189510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8BC32C-3E0A-4D9E-872C-1607C7660B2E}">
      <dsp:nvSpPr>
        <dsp:cNvPr id="0" name=""/>
        <dsp:cNvSpPr/>
      </dsp:nvSpPr>
      <dsp:spPr>
        <a:xfrm>
          <a:off x="573268" y="5164964"/>
          <a:ext cx="1042306" cy="104230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18B20FA-6E81-4125-9E5F-4F35A0FD9C60}">
      <dsp:nvSpPr>
        <dsp:cNvPr id="0" name=""/>
        <dsp:cNvSpPr/>
      </dsp:nvSpPr>
      <dsp:spPr>
        <a:xfrm>
          <a:off x="2188843" y="4738566"/>
          <a:ext cx="4606608" cy="18951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0565" tIns="200565" rIns="200565" bIns="200565" numCol="1" spcCol="1270" anchor="ctr" anchorCtr="0">
          <a:noAutofit/>
        </a:bodyPr>
        <a:lstStyle/>
        <a:p>
          <a:pPr marL="0" lvl="0" indent="0" algn="l" defTabSz="1111250">
            <a:lnSpc>
              <a:spcPct val="90000"/>
            </a:lnSpc>
            <a:spcBef>
              <a:spcPct val="0"/>
            </a:spcBef>
            <a:spcAft>
              <a:spcPct val="35000"/>
            </a:spcAft>
            <a:buNone/>
          </a:pPr>
          <a:r>
            <a:rPr lang="es-ES" sz="2500" b="1" kern="1200"/>
            <a:t>Inter-State and Individual Communications </a:t>
          </a:r>
          <a:endParaRPr lang="en-US" sz="2500" kern="1200"/>
        </a:p>
      </dsp:txBody>
      <dsp:txXfrm>
        <a:off x="2188843" y="4738566"/>
        <a:ext cx="4606608" cy="1895102"/>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43E38D-7CF6-42D3-95F9-25FD1C2B545C}">
      <dsp:nvSpPr>
        <dsp:cNvPr id="0" name=""/>
        <dsp:cNvSpPr/>
      </dsp:nvSpPr>
      <dsp:spPr>
        <a:xfrm>
          <a:off x="3548" y="588462"/>
          <a:ext cx="2814796" cy="1688877"/>
        </a:xfrm>
        <a:prstGeom prst="rect">
          <a:avLst/>
        </a:prstGeom>
        <a:gradFill rotWithShape="0">
          <a:gsLst>
            <a:gs pos="0">
              <a:schemeClr val="accent2">
                <a:hueOff val="0"/>
                <a:satOff val="0"/>
                <a:lumOff val="0"/>
                <a:alphaOff val="0"/>
                <a:tint val="94000"/>
                <a:satMod val="103000"/>
                <a:lumMod val="102000"/>
              </a:schemeClr>
            </a:gs>
            <a:gs pos="50000">
              <a:schemeClr val="accent2">
                <a:hueOff val="0"/>
                <a:satOff val="0"/>
                <a:lumOff val="0"/>
                <a:alphaOff val="0"/>
                <a:shade val="100000"/>
                <a:satMod val="110000"/>
                <a:lumMod val="100000"/>
              </a:schemeClr>
            </a:gs>
            <a:gs pos="100000">
              <a:schemeClr val="accent2">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s-AR" sz="2200" b="1" kern="1200" dirty="0"/>
            <a:t>Access to </a:t>
          </a:r>
          <a:r>
            <a:rPr lang="es-AR" sz="2200" b="1" kern="1200" dirty="0" err="1"/>
            <a:t>justice</a:t>
          </a:r>
          <a:r>
            <a:rPr lang="es-AR" sz="2200" b="1" kern="1200" dirty="0"/>
            <a:t> and </a:t>
          </a:r>
          <a:r>
            <a:rPr lang="es-AR" sz="2200" b="1" kern="1200" dirty="0" err="1"/>
            <a:t>reparation</a:t>
          </a:r>
          <a:r>
            <a:rPr lang="es-AR" sz="2200" b="1" kern="1200" dirty="0"/>
            <a:t> </a:t>
          </a:r>
          <a:r>
            <a:rPr lang="es-AR" sz="2200" b="1" kern="1200" dirty="0" err="1"/>
            <a:t>measures</a:t>
          </a:r>
          <a:r>
            <a:rPr lang="es-AR" sz="2200" b="1" kern="1200" dirty="0"/>
            <a:t> (</a:t>
          </a:r>
          <a:r>
            <a:rPr lang="es-AR" sz="2200" b="1" kern="1200" dirty="0" err="1"/>
            <a:t>even</a:t>
          </a:r>
          <a:r>
            <a:rPr lang="es-AR" sz="2200" b="1" kern="1200" dirty="0"/>
            <a:t> after </a:t>
          </a:r>
          <a:r>
            <a:rPr lang="es-AR" sz="2200" b="1" kern="1200" dirty="0" err="1"/>
            <a:t>expulsion</a:t>
          </a:r>
          <a:r>
            <a:rPr lang="es-AR" sz="2200" b="1" kern="1200" dirty="0"/>
            <a:t>)</a:t>
          </a:r>
          <a:endParaRPr lang="en-US" sz="2200" b="1" kern="1200" dirty="0"/>
        </a:p>
      </dsp:txBody>
      <dsp:txXfrm>
        <a:off x="3548" y="588462"/>
        <a:ext cx="2814796" cy="1688877"/>
      </dsp:txXfrm>
    </dsp:sp>
    <dsp:sp modelId="{B7432BAE-E0D2-41D6-B705-4AE9B0CF9A6A}">
      <dsp:nvSpPr>
        <dsp:cNvPr id="0" name=""/>
        <dsp:cNvSpPr/>
      </dsp:nvSpPr>
      <dsp:spPr>
        <a:xfrm>
          <a:off x="3099823" y="588462"/>
          <a:ext cx="2814796" cy="1688877"/>
        </a:xfrm>
        <a:prstGeom prst="rect">
          <a:avLst/>
        </a:prstGeom>
        <a:gradFill rotWithShape="0">
          <a:gsLst>
            <a:gs pos="0">
              <a:schemeClr val="accent3">
                <a:hueOff val="0"/>
                <a:satOff val="0"/>
                <a:lumOff val="0"/>
                <a:alphaOff val="0"/>
                <a:tint val="94000"/>
                <a:satMod val="103000"/>
                <a:lumMod val="102000"/>
              </a:schemeClr>
            </a:gs>
            <a:gs pos="50000">
              <a:schemeClr val="accent3">
                <a:hueOff val="0"/>
                <a:satOff val="0"/>
                <a:lumOff val="0"/>
                <a:alphaOff val="0"/>
                <a:shade val="100000"/>
                <a:satMod val="110000"/>
                <a:lumMod val="100000"/>
              </a:schemeClr>
            </a:gs>
            <a:gs pos="100000">
              <a:schemeClr val="accent3">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s-AR" sz="2200" b="1" kern="1200" dirty="0" err="1"/>
            <a:t>Right</a:t>
          </a:r>
          <a:r>
            <a:rPr lang="es-AR" sz="2200" b="1" kern="1200" dirty="0"/>
            <a:t> to be </a:t>
          </a:r>
          <a:r>
            <a:rPr lang="es-AR" sz="2200" b="1" kern="1200" dirty="0" err="1"/>
            <a:t>informed</a:t>
          </a:r>
          <a:r>
            <a:rPr lang="es-AR" sz="2200" b="1" kern="1200" dirty="0"/>
            <a:t> </a:t>
          </a:r>
          <a:r>
            <a:rPr lang="es-AR" sz="2200" b="1" kern="1200" dirty="0" err="1"/>
            <a:t>of</a:t>
          </a:r>
          <a:r>
            <a:rPr lang="es-AR" sz="2200" b="1" kern="1200" dirty="0"/>
            <a:t> </a:t>
          </a:r>
          <a:r>
            <a:rPr lang="es-AR" sz="2200" b="1" kern="1200" dirty="0" err="1"/>
            <a:t>the</a:t>
          </a:r>
          <a:r>
            <a:rPr lang="es-AR" sz="2200" b="1" kern="1200" dirty="0"/>
            <a:t> </a:t>
          </a:r>
          <a:r>
            <a:rPr lang="es-AR" sz="2200" b="1" kern="1200" dirty="0" err="1"/>
            <a:t>reasons</a:t>
          </a:r>
          <a:r>
            <a:rPr lang="es-AR" sz="2200" b="1" kern="1200" dirty="0"/>
            <a:t> </a:t>
          </a:r>
          <a:r>
            <a:rPr lang="es-AR" sz="2200" b="1" kern="1200" dirty="0" err="1"/>
            <a:t>for</a:t>
          </a:r>
          <a:r>
            <a:rPr lang="es-AR" sz="2200" b="1" kern="1200" dirty="0"/>
            <a:t> </a:t>
          </a:r>
          <a:r>
            <a:rPr lang="es-AR" sz="2200" b="1" kern="1200" dirty="0" err="1"/>
            <a:t>detention</a:t>
          </a:r>
          <a:endParaRPr lang="en-US" sz="2200" b="1" kern="1200" dirty="0"/>
        </a:p>
      </dsp:txBody>
      <dsp:txXfrm>
        <a:off x="3099823" y="588462"/>
        <a:ext cx="2814796" cy="1688877"/>
      </dsp:txXfrm>
    </dsp:sp>
    <dsp:sp modelId="{9C361EE1-DACA-4F32-8E4E-34DE91430E53}">
      <dsp:nvSpPr>
        <dsp:cNvPr id="0" name=""/>
        <dsp:cNvSpPr/>
      </dsp:nvSpPr>
      <dsp:spPr>
        <a:xfrm>
          <a:off x="6196099" y="588462"/>
          <a:ext cx="2814796" cy="1688877"/>
        </a:xfrm>
        <a:prstGeom prst="rect">
          <a:avLst/>
        </a:prstGeom>
        <a:gradFill rotWithShape="0">
          <a:gsLst>
            <a:gs pos="0">
              <a:schemeClr val="accent4">
                <a:hueOff val="0"/>
                <a:satOff val="0"/>
                <a:lumOff val="0"/>
                <a:alphaOff val="0"/>
                <a:tint val="94000"/>
                <a:satMod val="103000"/>
                <a:lumMod val="102000"/>
              </a:schemeClr>
            </a:gs>
            <a:gs pos="50000">
              <a:schemeClr val="accent4">
                <a:hueOff val="0"/>
                <a:satOff val="0"/>
                <a:lumOff val="0"/>
                <a:alphaOff val="0"/>
                <a:shade val="100000"/>
                <a:satMod val="110000"/>
                <a:lumMod val="100000"/>
              </a:schemeClr>
            </a:gs>
            <a:gs pos="100000">
              <a:schemeClr val="accent4">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s-AR" sz="2200" b="1" kern="1200" dirty="0"/>
            <a:t>Judicial </a:t>
          </a:r>
          <a:r>
            <a:rPr lang="es-AR" sz="2200" b="1" kern="1200" dirty="0" err="1"/>
            <a:t>review</a:t>
          </a:r>
          <a:r>
            <a:rPr lang="es-AR" sz="2200" b="1" kern="1200" dirty="0"/>
            <a:t> </a:t>
          </a:r>
          <a:r>
            <a:rPr lang="es-AR" sz="2200" b="1" kern="1200" dirty="0" err="1"/>
            <a:t>of</a:t>
          </a:r>
          <a:r>
            <a:rPr lang="es-AR" sz="2200" b="1" kern="1200" dirty="0"/>
            <a:t> </a:t>
          </a:r>
          <a:r>
            <a:rPr lang="es-AR" sz="2200" b="1" kern="1200" dirty="0" err="1"/>
            <a:t>detention</a:t>
          </a:r>
          <a:r>
            <a:rPr lang="es-AR" sz="2200" b="1" kern="1200" dirty="0"/>
            <a:t>: General rule, </a:t>
          </a:r>
          <a:r>
            <a:rPr lang="es-AR" sz="2200" b="1" kern="1200" dirty="0" err="1"/>
            <a:t>detention</a:t>
          </a:r>
          <a:r>
            <a:rPr lang="es-AR" sz="2200" b="1" kern="1200" dirty="0"/>
            <a:t> </a:t>
          </a:r>
          <a:r>
            <a:rPr lang="es-AR" sz="2200" b="1" kern="1200" dirty="0" err="1"/>
            <a:t>decision</a:t>
          </a:r>
          <a:r>
            <a:rPr lang="es-AR" sz="2200" b="1" kern="1200" dirty="0"/>
            <a:t> </a:t>
          </a:r>
          <a:r>
            <a:rPr lang="es-AR" sz="2200" b="1" kern="1200" dirty="0" err="1"/>
            <a:t>taken</a:t>
          </a:r>
          <a:r>
            <a:rPr lang="es-AR" sz="2200" b="1" kern="1200" dirty="0"/>
            <a:t> </a:t>
          </a:r>
          <a:r>
            <a:rPr lang="es-AR" sz="2200" b="1" kern="1200" dirty="0" err="1"/>
            <a:t>by</a:t>
          </a:r>
          <a:r>
            <a:rPr lang="es-AR" sz="2200" b="1" kern="1200" dirty="0"/>
            <a:t> a </a:t>
          </a:r>
          <a:r>
            <a:rPr lang="es-AR" sz="2200" b="1" kern="1200" dirty="0" err="1"/>
            <a:t>judge</a:t>
          </a:r>
          <a:r>
            <a:rPr lang="es-AR" sz="2200" b="1" kern="1200" dirty="0"/>
            <a:t>/</a:t>
          </a:r>
          <a:r>
            <a:rPr lang="es-AR" sz="2200" b="1" kern="1200" dirty="0" err="1"/>
            <a:t>court</a:t>
          </a:r>
          <a:endParaRPr lang="en-US" sz="2200" b="1" kern="1200" dirty="0"/>
        </a:p>
      </dsp:txBody>
      <dsp:txXfrm>
        <a:off x="6196099" y="588462"/>
        <a:ext cx="2814796" cy="1688877"/>
      </dsp:txXfrm>
    </dsp:sp>
    <dsp:sp modelId="{BEF77F5E-9805-45A9-AC2E-B5AADB9C529E}">
      <dsp:nvSpPr>
        <dsp:cNvPr id="0" name=""/>
        <dsp:cNvSpPr/>
      </dsp:nvSpPr>
      <dsp:spPr>
        <a:xfrm>
          <a:off x="9292374" y="588462"/>
          <a:ext cx="2814796" cy="1688877"/>
        </a:xfrm>
        <a:prstGeom prst="rect">
          <a:avLst/>
        </a:prstGeom>
        <a:gradFill rotWithShape="0">
          <a:gsLst>
            <a:gs pos="0">
              <a:schemeClr val="accent5">
                <a:hueOff val="0"/>
                <a:satOff val="0"/>
                <a:lumOff val="0"/>
                <a:alphaOff val="0"/>
                <a:tint val="94000"/>
                <a:satMod val="103000"/>
                <a:lumMod val="102000"/>
              </a:schemeClr>
            </a:gs>
            <a:gs pos="50000">
              <a:schemeClr val="accent5">
                <a:hueOff val="0"/>
                <a:satOff val="0"/>
                <a:lumOff val="0"/>
                <a:alphaOff val="0"/>
                <a:shade val="100000"/>
                <a:satMod val="110000"/>
                <a:lumMod val="100000"/>
              </a:schemeClr>
            </a:gs>
            <a:gs pos="100000">
              <a:schemeClr val="accent5">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s-AR" sz="2200" b="1" kern="1200" dirty="0" err="1"/>
            <a:t>Right</a:t>
          </a:r>
          <a:r>
            <a:rPr lang="es-AR" sz="2200" b="1" kern="1200" dirty="0"/>
            <a:t> to appeal and Legal remedies in place</a:t>
          </a:r>
          <a:endParaRPr lang="en-US" sz="2200" b="1" kern="1200" dirty="0"/>
        </a:p>
      </dsp:txBody>
      <dsp:txXfrm>
        <a:off x="9292374" y="588462"/>
        <a:ext cx="2814796" cy="1688877"/>
      </dsp:txXfrm>
    </dsp:sp>
    <dsp:sp modelId="{D9E5BC12-8903-4CC8-B53D-5E99941DB2AA}">
      <dsp:nvSpPr>
        <dsp:cNvPr id="0" name=""/>
        <dsp:cNvSpPr/>
      </dsp:nvSpPr>
      <dsp:spPr>
        <a:xfrm>
          <a:off x="1551685" y="2558819"/>
          <a:ext cx="2814796" cy="1688877"/>
        </a:xfrm>
        <a:prstGeom prst="rect">
          <a:avLst/>
        </a:prstGeom>
        <a:gradFill rotWithShape="0">
          <a:gsLst>
            <a:gs pos="0">
              <a:schemeClr val="accent6">
                <a:hueOff val="0"/>
                <a:satOff val="0"/>
                <a:lumOff val="0"/>
                <a:alphaOff val="0"/>
                <a:tint val="94000"/>
                <a:satMod val="103000"/>
                <a:lumMod val="102000"/>
              </a:schemeClr>
            </a:gs>
            <a:gs pos="50000">
              <a:schemeClr val="accent6">
                <a:hueOff val="0"/>
                <a:satOff val="0"/>
                <a:lumOff val="0"/>
                <a:alphaOff val="0"/>
                <a:shade val="100000"/>
                <a:satMod val="110000"/>
                <a:lumMod val="100000"/>
              </a:schemeClr>
            </a:gs>
            <a:gs pos="100000">
              <a:schemeClr val="accent6">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s-AR" sz="2200" b="1" kern="1200" dirty="0"/>
            <a:t>Consular </a:t>
          </a:r>
          <a:r>
            <a:rPr lang="es-AR" sz="2200" b="1" kern="1200" dirty="0" err="1"/>
            <a:t>assistance</a:t>
          </a:r>
          <a:r>
            <a:rPr lang="es-AR" sz="2200" b="1" kern="1200" dirty="0"/>
            <a:t> and </a:t>
          </a:r>
          <a:r>
            <a:rPr lang="es-AR" sz="2200" b="1" kern="1200" dirty="0" err="1"/>
            <a:t>protection</a:t>
          </a:r>
          <a:endParaRPr lang="en-US" sz="2200" b="1" kern="1200" dirty="0"/>
        </a:p>
      </dsp:txBody>
      <dsp:txXfrm>
        <a:off x="1551685" y="2558819"/>
        <a:ext cx="2814796" cy="1688877"/>
      </dsp:txXfrm>
    </dsp:sp>
    <dsp:sp modelId="{ED0766F7-F306-4C25-BB18-3AE8A5F547FC}">
      <dsp:nvSpPr>
        <dsp:cNvPr id="0" name=""/>
        <dsp:cNvSpPr/>
      </dsp:nvSpPr>
      <dsp:spPr>
        <a:xfrm>
          <a:off x="4647961" y="2558819"/>
          <a:ext cx="2814796" cy="1688877"/>
        </a:xfrm>
        <a:prstGeom prst="rect">
          <a:avLst/>
        </a:prstGeom>
        <a:gradFill rotWithShape="0">
          <a:gsLst>
            <a:gs pos="0">
              <a:schemeClr val="accent2">
                <a:hueOff val="0"/>
                <a:satOff val="0"/>
                <a:lumOff val="0"/>
                <a:alphaOff val="0"/>
                <a:tint val="94000"/>
                <a:satMod val="103000"/>
                <a:lumMod val="102000"/>
              </a:schemeClr>
            </a:gs>
            <a:gs pos="50000">
              <a:schemeClr val="accent2">
                <a:hueOff val="0"/>
                <a:satOff val="0"/>
                <a:lumOff val="0"/>
                <a:alphaOff val="0"/>
                <a:shade val="100000"/>
                <a:satMod val="110000"/>
                <a:lumMod val="100000"/>
              </a:schemeClr>
            </a:gs>
            <a:gs pos="100000">
              <a:schemeClr val="accent2">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s-AR" sz="2200" b="1" kern="1200" dirty="0"/>
            <a:t>Free legal </a:t>
          </a:r>
          <a:r>
            <a:rPr lang="es-AR" sz="2200" b="1" kern="1200" dirty="0" err="1"/>
            <a:t>aid</a:t>
          </a:r>
          <a:r>
            <a:rPr lang="es-AR" sz="2200" b="1" kern="1200" dirty="0"/>
            <a:t> and </a:t>
          </a:r>
          <a:r>
            <a:rPr lang="es-AR" sz="2200" b="1" kern="1200" dirty="0" err="1"/>
            <a:t>interpretation</a:t>
          </a:r>
          <a:r>
            <a:rPr lang="es-AR" sz="2200" b="1" kern="1200" dirty="0"/>
            <a:t> </a:t>
          </a:r>
          <a:r>
            <a:rPr lang="es-AR" sz="2200" b="1" kern="1200" dirty="0" err="1"/>
            <a:t>assistance</a:t>
          </a:r>
          <a:endParaRPr lang="en-US" sz="2200" b="1" kern="1200" dirty="0"/>
        </a:p>
      </dsp:txBody>
      <dsp:txXfrm>
        <a:off x="4647961" y="2558819"/>
        <a:ext cx="2814796" cy="1688877"/>
      </dsp:txXfrm>
    </dsp:sp>
    <dsp:sp modelId="{EECCAB57-666A-4CC4-BB48-EE971698FCB5}">
      <dsp:nvSpPr>
        <dsp:cNvPr id="0" name=""/>
        <dsp:cNvSpPr/>
      </dsp:nvSpPr>
      <dsp:spPr>
        <a:xfrm>
          <a:off x="7744237" y="2558819"/>
          <a:ext cx="2814796" cy="1688877"/>
        </a:xfrm>
        <a:prstGeom prst="rect">
          <a:avLst/>
        </a:prstGeom>
        <a:gradFill rotWithShape="0">
          <a:gsLst>
            <a:gs pos="0">
              <a:schemeClr val="accent3">
                <a:hueOff val="0"/>
                <a:satOff val="0"/>
                <a:lumOff val="0"/>
                <a:alphaOff val="0"/>
                <a:tint val="94000"/>
                <a:satMod val="103000"/>
                <a:lumMod val="102000"/>
              </a:schemeClr>
            </a:gs>
            <a:gs pos="50000">
              <a:schemeClr val="accent3">
                <a:hueOff val="0"/>
                <a:satOff val="0"/>
                <a:lumOff val="0"/>
                <a:alphaOff val="0"/>
                <a:shade val="100000"/>
                <a:satMod val="110000"/>
                <a:lumMod val="100000"/>
              </a:schemeClr>
            </a:gs>
            <a:gs pos="100000">
              <a:schemeClr val="accent3">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s-AR" sz="2200" b="1" kern="1200" dirty="0" err="1"/>
            <a:t>Right</a:t>
          </a:r>
          <a:r>
            <a:rPr lang="es-AR" sz="2200" b="1" kern="1200" dirty="0"/>
            <a:t> to be </a:t>
          </a:r>
          <a:r>
            <a:rPr lang="es-AR" sz="2200" b="1" kern="1200" dirty="0" err="1"/>
            <a:t>notified</a:t>
          </a:r>
          <a:r>
            <a:rPr lang="es-AR" sz="2200" b="1" kern="1200" dirty="0"/>
            <a:t> </a:t>
          </a:r>
          <a:r>
            <a:rPr lang="es-AR" sz="2200" b="1" kern="1200" dirty="0" err="1"/>
            <a:t>of</a:t>
          </a:r>
          <a:r>
            <a:rPr lang="es-AR" sz="2200" b="1" kern="1200" dirty="0"/>
            <a:t> </a:t>
          </a:r>
          <a:r>
            <a:rPr lang="es-AR" sz="2200" b="1" kern="1200" dirty="0" err="1"/>
            <a:t>the</a:t>
          </a:r>
          <a:r>
            <a:rPr lang="es-AR" sz="2200" b="1" kern="1200" dirty="0"/>
            <a:t> </a:t>
          </a:r>
          <a:r>
            <a:rPr lang="es-AR" sz="2200" b="1" kern="1200" dirty="0" err="1"/>
            <a:t>decision</a:t>
          </a:r>
          <a:endParaRPr lang="en-US" sz="2200" kern="1200" dirty="0"/>
        </a:p>
      </dsp:txBody>
      <dsp:txXfrm>
        <a:off x="7744237" y="2558819"/>
        <a:ext cx="2814796" cy="1688877"/>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F94752-C580-4C03-B526-AC5E3B6DB3CD}">
      <dsp:nvSpPr>
        <dsp:cNvPr id="0" name=""/>
        <dsp:cNvSpPr/>
      </dsp:nvSpPr>
      <dsp:spPr>
        <a:xfrm>
          <a:off x="0" y="570"/>
          <a:ext cx="12039598" cy="0"/>
        </a:xfrm>
        <a:prstGeom prst="line">
          <a:avLst/>
        </a:prstGeom>
        <a:gradFill rotWithShape="0">
          <a:gsLst>
            <a:gs pos="0">
              <a:schemeClr val="accent5">
                <a:hueOff val="0"/>
                <a:satOff val="0"/>
                <a:lumOff val="0"/>
                <a:alphaOff val="0"/>
                <a:tint val="94000"/>
                <a:satMod val="103000"/>
                <a:lumMod val="102000"/>
              </a:schemeClr>
            </a:gs>
            <a:gs pos="50000">
              <a:schemeClr val="accent5">
                <a:hueOff val="0"/>
                <a:satOff val="0"/>
                <a:lumOff val="0"/>
                <a:alphaOff val="0"/>
                <a:shade val="100000"/>
                <a:satMod val="110000"/>
                <a:lumMod val="100000"/>
              </a:schemeClr>
            </a:gs>
            <a:gs pos="100000">
              <a:schemeClr val="accent5">
                <a:hueOff val="0"/>
                <a:satOff val="0"/>
                <a:lumOff val="0"/>
                <a:alphaOff val="0"/>
                <a:shade val="78000"/>
                <a:satMod val="120000"/>
                <a:lumMod val="99000"/>
              </a:schemeClr>
            </a:gs>
          </a:gsLst>
          <a:lin ang="5400000" scaled="0"/>
        </a:gradFill>
        <a:ln w="9525" cap="flat" cmpd="sng" algn="ctr">
          <a:solidFill>
            <a:schemeClr val="accent5">
              <a:hueOff val="0"/>
              <a:satOff val="0"/>
              <a:lumOff val="0"/>
              <a:alphaOff val="0"/>
            </a:schemeClr>
          </a:solidFill>
          <a:prstDash val="solid"/>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20E074C0-9C73-4C0F-A520-86FE4E981E45}">
      <dsp:nvSpPr>
        <dsp:cNvPr id="0" name=""/>
        <dsp:cNvSpPr/>
      </dsp:nvSpPr>
      <dsp:spPr>
        <a:xfrm>
          <a:off x="0" y="570"/>
          <a:ext cx="12039598" cy="5191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ctr" defTabSz="1066800">
            <a:lnSpc>
              <a:spcPct val="90000"/>
            </a:lnSpc>
            <a:spcBef>
              <a:spcPct val="0"/>
            </a:spcBef>
            <a:spcAft>
              <a:spcPct val="35000"/>
            </a:spcAft>
            <a:buNone/>
          </a:pPr>
          <a:r>
            <a:rPr lang="es-AR" sz="2400" b="1" kern="1200"/>
            <a:t>Prohibition of torture and ill-treatment</a:t>
          </a:r>
          <a:endParaRPr lang="en-US" sz="2400" kern="1200"/>
        </a:p>
      </dsp:txBody>
      <dsp:txXfrm>
        <a:off x="0" y="570"/>
        <a:ext cx="12039598" cy="519162"/>
      </dsp:txXfrm>
    </dsp:sp>
    <dsp:sp modelId="{4E9BCAFE-B95D-4142-8E79-FC180599E59D}">
      <dsp:nvSpPr>
        <dsp:cNvPr id="0" name=""/>
        <dsp:cNvSpPr/>
      </dsp:nvSpPr>
      <dsp:spPr>
        <a:xfrm>
          <a:off x="0" y="519732"/>
          <a:ext cx="12039598" cy="0"/>
        </a:xfrm>
        <a:prstGeom prst="line">
          <a:avLst/>
        </a:prstGeom>
        <a:gradFill rotWithShape="0">
          <a:gsLst>
            <a:gs pos="0">
              <a:schemeClr val="accent5">
                <a:hueOff val="-533929"/>
                <a:satOff val="2286"/>
                <a:lumOff val="1225"/>
                <a:alphaOff val="0"/>
                <a:tint val="94000"/>
                <a:satMod val="103000"/>
                <a:lumMod val="102000"/>
              </a:schemeClr>
            </a:gs>
            <a:gs pos="50000">
              <a:schemeClr val="accent5">
                <a:hueOff val="-533929"/>
                <a:satOff val="2286"/>
                <a:lumOff val="1225"/>
                <a:alphaOff val="0"/>
                <a:shade val="100000"/>
                <a:satMod val="110000"/>
                <a:lumMod val="100000"/>
              </a:schemeClr>
            </a:gs>
            <a:gs pos="100000">
              <a:schemeClr val="accent5">
                <a:hueOff val="-533929"/>
                <a:satOff val="2286"/>
                <a:lumOff val="1225"/>
                <a:alphaOff val="0"/>
                <a:shade val="78000"/>
                <a:satMod val="120000"/>
                <a:lumMod val="99000"/>
              </a:schemeClr>
            </a:gs>
          </a:gsLst>
          <a:lin ang="5400000" scaled="0"/>
        </a:gradFill>
        <a:ln w="9525" cap="flat" cmpd="sng" algn="ctr">
          <a:solidFill>
            <a:schemeClr val="accent5">
              <a:hueOff val="-533929"/>
              <a:satOff val="2286"/>
              <a:lumOff val="1225"/>
              <a:alphaOff val="0"/>
            </a:schemeClr>
          </a:solidFill>
          <a:prstDash val="solid"/>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C8992B28-5D79-4173-A4AE-824E0E974E0D}">
      <dsp:nvSpPr>
        <dsp:cNvPr id="0" name=""/>
        <dsp:cNvSpPr/>
      </dsp:nvSpPr>
      <dsp:spPr>
        <a:xfrm>
          <a:off x="0" y="519732"/>
          <a:ext cx="12039598" cy="5191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ctr" defTabSz="1066800">
            <a:lnSpc>
              <a:spcPct val="90000"/>
            </a:lnSpc>
            <a:spcBef>
              <a:spcPct val="0"/>
            </a:spcBef>
            <a:spcAft>
              <a:spcPct val="35000"/>
            </a:spcAft>
            <a:buNone/>
          </a:pPr>
          <a:r>
            <a:rPr lang="es-AR" sz="2400" b="1" kern="1200"/>
            <a:t>Prohibition of slavery and forced labor</a:t>
          </a:r>
          <a:endParaRPr lang="en-US" sz="2400" kern="1200"/>
        </a:p>
      </dsp:txBody>
      <dsp:txXfrm>
        <a:off x="0" y="519732"/>
        <a:ext cx="12039598" cy="519162"/>
      </dsp:txXfrm>
    </dsp:sp>
    <dsp:sp modelId="{6FEED0C1-F700-4446-B14A-37B4C8ACC5CE}">
      <dsp:nvSpPr>
        <dsp:cNvPr id="0" name=""/>
        <dsp:cNvSpPr/>
      </dsp:nvSpPr>
      <dsp:spPr>
        <a:xfrm>
          <a:off x="0" y="1038894"/>
          <a:ext cx="12039598" cy="0"/>
        </a:xfrm>
        <a:prstGeom prst="line">
          <a:avLst/>
        </a:prstGeom>
        <a:gradFill rotWithShape="0">
          <a:gsLst>
            <a:gs pos="0">
              <a:schemeClr val="accent5">
                <a:hueOff val="-1067859"/>
                <a:satOff val="4573"/>
                <a:lumOff val="2451"/>
                <a:alphaOff val="0"/>
                <a:tint val="94000"/>
                <a:satMod val="103000"/>
                <a:lumMod val="102000"/>
              </a:schemeClr>
            </a:gs>
            <a:gs pos="50000">
              <a:schemeClr val="accent5">
                <a:hueOff val="-1067859"/>
                <a:satOff val="4573"/>
                <a:lumOff val="2451"/>
                <a:alphaOff val="0"/>
                <a:shade val="100000"/>
                <a:satMod val="110000"/>
                <a:lumMod val="100000"/>
              </a:schemeClr>
            </a:gs>
            <a:gs pos="100000">
              <a:schemeClr val="accent5">
                <a:hueOff val="-1067859"/>
                <a:satOff val="4573"/>
                <a:lumOff val="2451"/>
                <a:alphaOff val="0"/>
                <a:shade val="78000"/>
                <a:satMod val="120000"/>
                <a:lumMod val="99000"/>
              </a:schemeClr>
            </a:gs>
          </a:gsLst>
          <a:lin ang="5400000" scaled="0"/>
        </a:gradFill>
        <a:ln w="9525" cap="flat" cmpd="sng" algn="ctr">
          <a:solidFill>
            <a:schemeClr val="accent5">
              <a:hueOff val="-1067859"/>
              <a:satOff val="4573"/>
              <a:lumOff val="2451"/>
              <a:alphaOff val="0"/>
            </a:schemeClr>
          </a:solidFill>
          <a:prstDash val="solid"/>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CCCF6C73-AF03-43D9-99E3-66489A3688B5}">
      <dsp:nvSpPr>
        <dsp:cNvPr id="0" name=""/>
        <dsp:cNvSpPr/>
      </dsp:nvSpPr>
      <dsp:spPr>
        <a:xfrm>
          <a:off x="0" y="1038894"/>
          <a:ext cx="12039598" cy="5191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ctr" defTabSz="1066800">
            <a:lnSpc>
              <a:spcPct val="90000"/>
            </a:lnSpc>
            <a:spcBef>
              <a:spcPct val="0"/>
            </a:spcBef>
            <a:spcAft>
              <a:spcPct val="35000"/>
            </a:spcAft>
            <a:buNone/>
          </a:pPr>
          <a:r>
            <a:rPr lang="es-AR" sz="2400" b="1" kern="1200"/>
            <a:t>Duration (prohibition of indefinite detention; the shortest possible period)</a:t>
          </a:r>
          <a:endParaRPr lang="en-US" sz="2400" kern="1200"/>
        </a:p>
      </dsp:txBody>
      <dsp:txXfrm>
        <a:off x="0" y="1038894"/>
        <a:ext cx="12039598" cy="519162"/>
      </dsp:txXfrm>
    </dsp:sp>
    <dsp:sp modelId="{ADB1D569-11D9-49D1-B63E-E126B52EFE94}">
      <dsp:nvSpPr>
        <dsp:cNvPr id="0" name=""/>
        <dsp:cNvSpPr/>
      </dsp:nvSpPr>
      <dsp:spPr>
        <a:xfrm>
          <a:off x="0" y="1558056"/>
          <a:ext cx="12039598" cy="0"/>
        </a:xfrm>
        <a:prstGeom prst="line">
          <a:avLst/>
        </a:prstGeom>
        <a:gradFill rotWithShape="0">
          <a:gsLst>
            <a:gs pos="0">
              <a:schemeClr val="accent5">
                <a:hueOff val="-1601788"/>
                <a:satOff val="6859"/>
                <a:lumOff val="3676"/>
                <a:alphaOff val="0"/>
                <a:tint val="94000"/>
                <a:satMod val="103000"/>
                <a:lumMod val="102000"/>
              </a:schemeClr>
            </a:gs>
            <a:gs pos="50000">
              <a:schemeClr val="accent5">
                <a:hueOff val="-1601788"/>
                <a:satOff val="6859"/>
                <a:lumOff val="3676"/>
                <a:alphaOff val="0"/>
                <a:shade val="100000"/>
                <a:satMod val="110000"/>
                <a:lumMod val="100000"/>
              </a:schemeClr>
            </a:gs>
            <a:gs pos="100000">
              <a:schemeClr val="accent5">
                <a:hueOff val="-1601788"/>
                <a:satOff val="6859"/>
                <a:lumOff val="3676"/>
                <a:alphaOff val="0"/>
                <a:shade val="78000"/>
                <a:satMod val="120000"/>
                <a:lumMod val="99000"/>
              </a:schemeClr>
            </a:gs>
          </a:gsLst>
          <a:lin ang="5400000" scaled="0"/>
        </a:gradFill>
        <a:ln w="9525" cap="flat" cmpd="sng" algn="ctr">
          <a:solidFill>
            <a:schemeClr val="accent5">
              <a:hueOff val="-1601788"/>
              <a:satOff val="6859"/>
              <a:lumOff val="3676"/>
              <a:alphaOff val="0"/>
            </a:schemeClr>
          </a:solidFill>
          <a:prstDash val="solid"/>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7E540C5F-084C-4A3B-9A66-850DD9ACDC7C}">
      <dsp:nvSpPr>
        <dsp:cNvPr id="0" name=""/>
        <dsp:cNvSpPr/>
      </dsp:nvSpPr>
      <dsp:spPr>
        <a:xfrm>
          <a:off x="0" y="1558056"/>
          <a:ext cx="12039598" cy="5191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ctr" defTabSz="1066800">
            <a:lnSpc>
              <a:spcPct val="90000"/>
            </a:lnSpc>
            <a:spcBef>
              <a:spcPct val="0"/>
            </a:spcBef>
            <a:spcAft>
              <a:spcPct val="35000"/>
            </a:spcAft>
            <a:buNone/>
          </a:pPr>
          <a:r>
            <a:rPr lang="es-AR" sz="2400" b="1" kern="1200"/>
            <a:t>Right to privacy and family life</a:t>
          </a:r>
          <a:endParaRPr lang="en-US" sz="2400" kern="1200"/>
        </a:p>
      </dsp:txBody>
      <dsp:txXfrm>
        <a:off x="0" y="1558056"/>
        <a:ext cx="12039598" cy="519162"/>
      </dsp:txXfrm>
    </dsp:sp>
    <dsp:sp modelId="{40B8E8DE-D1DE-408D-94E5-8170577D14C7}">
      <dsp:nvSpPr>
        <dsp:cNvPr id="0" name=""/>
        <dsp:cNvSpPr/>
      </dsp:nvSpPr>
      <dsp:spPr>
        <a:xfrm>
          <a:off x="0" y="2077218"/>
          <a:ext cx="12039598" cy="0"/>
        </a:xfrm>
        <a:prstGeom prst="line">
          <a:avLst/>
        </a:prstGeom>
        <a:gradFill rotWithShape="0">
          <a:gsLst>
            <a:gs pos="0">
              <a:schemeClr val="accent5">
                <a:hueOff val="-2135717"/>
                <a:satOff val="9146"/>
                <a:lumOff val="4902"/>
                <a:alphaOff val="0"/>
                <a:tint val="94000"/>
                <a:satMod val="103000"/>
                <a:lumMod val="102000"/>
              </a:schemeClr>
            </a:gs>
            <a:gs pos="50000">
              <a:schemeClr val="accent5">
                <a:hueOff val="-2135717"/>
                <a:satOff val="9146"/>
                <a:lumOff val="4902"/>
                <a:alphaOff val="0"/>
                <a:shade val="100000"/>
                <a:satMod val="110000"/>
                <a:lumMod val="100000"/>
              </a:schemeClr>
            </a:gs>
            <a:gs pos="100000">
              <a:schemeClr val="accent5">
                <a:hueOff val="-2135717"/>
                <a:satOff val="9146"/>
                <a:lumOff val="4902"/>
                <a:alphaOff val="0"/>
                <a:shade val="78000"/>
                <a:satMod val="120000"/>
                <a:lumMod val="99000"/>
              </a:schemeClr>
            </a:gs>
          </a:gsLst>
          <a:lin ang="5400000" scaled="0"/>
        </a:gradFill>
        <a:ln w="9525" cap="flat" cmpd="sng" algn="ctr">
          <a:solidFill>
            <a:schemeClr val="accent5">
              <a:hueOff val="-2135717"/>
              <a:satOff val="9146"/>
              <a:lumOff val="4902"/>
              <a:alphaOff val="0"/>
            </a:schemeClr>
          </a:solidFill>
          <a:prstDash val="solid"/>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F94B37CF-2DE5-4599-B7FD-FDC067735697}">
      <dsp:nvSpPr>
        <dsp:cNvPr id="0" name=""/>
        <dsp:cNvSpPr/>
      </dsp:nvSpPr>
      <dsp:spPr>
        <a:xfrm>
          <a:off x="0" y="2077218"/>
          <a:ext cx="12039598" cy="5191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ctr" defTabSz="1066800">
            <a:lnSpc>
              <a:spcPct val="90000"/>
            </a:lnSpc>
            <a:spcBef>
              <a:spcPct val="0"/>
            </a:spcBef>
            <a:spcAft>
              <a:spcPct val="35000"/>
            </a:spcAft>
            <a:buNone/>
          </a:pPr>
          <a:r>
            <a:rPr lang="es-AR" sz="2400" b="1" kern="1200"/>
            <a:t>Rigth to health</a:t>
          </a:r>
          <a:endParaRPr lang="en-US" sz="2400" kern="1200"/>
        </a:p>
      </dsp:txBody>
      <dsp:txXfrm>
        <a:off x="0" y="2077218"/>
        <a:ext cx="12039598" cy="519162"/>
      </dsp:txXfrm>
    </dsp:sp>
    <dsp:sp modelId="{051F0B55-00C2-47F0-B785-5CCF5DB156F0}">
      <dsp:nvSpPr>
        <dsp:cNvPr id="0" name=""/>
        <dsp:cNvSpPr/>
      </dsp:nvSpPr>
      <dsp:spPr>
        <a:xfrm>
          <a:off x="0" y="2596381"/>
          <a:ext cx="12039598" cy="0"/>
        </a:xfrm>
        <a:prstGeom prst="line">
          <a:avLst/>
        </a:prstGeom>
        <a:gradFill rotWithShape="0">
          <a:gsLst>
            <a:gs pos="0">
              <a:schemeClr val="accent5">
                <a:hueOff val="-2669647"/>
                <a:satOff val="11432"/>
                <a:lumOff val="6127"/>
                <a:alphaOff val="0"/>
                <a:tint val="94000"/>
                <a:satMod val="103000"/>
                <a:lumMod val="102000"/>
              </a:schemeClr>
            </a:gs>
            <a:gs pos="50000">
              <a:schemeClr val="accent5">
                <a:hueOff val="-2669647"/>
                <a:satOff val="11432"/>
                <a:lumOff val="6127"/>
                <a:alphaOff val="0"/>
                <a:shade val="100000"/>
                <a:satMod val="110000"/>
                <a:lumMod val="100000"/>
              </a:schemeClr>
            </a:gs>
            <a:gs pos="100000">
              <a:schemeClr val="accent5">
                <a:hueOff val="-2669647"/>
                <a:satOff val="11432"/>
                <a:lumOff val="6127"/>
                <a:alphaOff val="0"/>
                <a:shade val="78000"/>
                <a:satMod val="120000"/>
                <a:lumMod val="99000"/>
              </a:schemeClr>
            </a:gs>
          </a:gsLst>
          <a:lin ang="5400000" scaled="0"/>
        </a:gradFill>
        <a:ln w="9525" cap="flat" cmpd="sng" algn="ctr">
          <a:solidFill>
            <a:schemeClr val="accent5">
              <a:hueOff val="-2669647"/>
              <a:satOff val="11432"/>
              <a:lumOff val="6127"/>
              <a:alphaOff val="0"/>
            </a:schemeClr>
          </a:solidFill>
          <a:prstDash val="solid"/>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83252A85-E558-438B-B95A-7CAC7E84323D}">
      <dsp:nvSpPr>
        <dsp:cNvPr id="0" name=""/>
        <dsp:cNvSpPr/>
      </dsp:nvSpPr>
      <dsp:spPr>
        <a:xfrm>
          <a:off x="0" y="2596381"/>
          <a:ext cx="12039598" cy="5191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ctr" defTabSz="1066800">
            <a:lnSpc>
              <a:spcPct val="90000"/>
            </a:lnSpc>
            <a:spcBef>
              <a:spcPct val="0"/>
            </a:spcBef>
            <a:spcAft>
              <a:spcPct val="35000"/>
            </a:spcAft>
            <a:buNone/>
          </a:pPr>
          <a:r>
            <a:rPr lang="es-AR" sz="2400" b="1" kern="1200"/>
            <a:t>Right to property</a:t>
          </a:r>
          <a:endParaRPr lang="en-US" sz="2400" kern="1200"/>
        </a:p>
      </dsp:txBody>
      <dsp:txXfrm>
        <a:off x="0" y="2596381"/>
        <a:ext cx="12039598" cy="519162"/>
      </dsp:txXfrm>
    </dsp:sp>
    <dsp:sp modelId="{8FFAADDF-E9E9-4354-B13F-FE2FDBEEB760}">
      <dsp:nvSpPr>
        <dsp:cNvPr id="0" name=""/>
        <dsp:cNvSpPr/>
      </dsp:nvSpPr>
      <dsp:spPr>
        <a:xfrm>
          <a:off x="0" y="3115543"/>
          <a:ext cx="12039598" cy="0"/>
        </a:xfrm>
        <a:prstGeom prst="line">
          <a:avLst/>
        </a:prstGeom>
        <a:gradFill rotWithShape="0">
          <a:gsLst>
            <a:gs pos="0">
              <a:schemeClr val="accent5">
                <a:hueOff val="-3203576"/>
                <a:satOff val="13718"/>
                <a:lumOff val="7353"/>
                <a:alphaOff val="0"/>
                <a:tint val="94000"/>
                <a:satMod val="103000"/>
                <a:lumMod val="102000"/>
              </a:schemeClr>
            </a:gs>
            <a:gs pos="50000">
              <a:schemeClr val="accent5">
                <a:hueOff val="-3203576"/>
                <a:satOff val="13718"/>
                <a:lumOff val="7353"/>
                <a:alphaOff val="0"/>
                <a:shade val="100000"/>
                <a:satMod val="110000"/>
                <a:lumMod val="100000"/>
              </a:schemeClr>
            </a:gs>
            <a:gs pos="100000">
              <a:schemeClr val="accent5">
                <a:hueOff val="-3203576"/>
                <a:satOff val="13718"/>
                <a:lumOff val="7353"/>
                <a:alphaOff val="0"/>
                <a:shade val="78000"/>
                <a:satMod val="120000"/>
                <a:lumMod val="99000"/>
              </a:schemeClr>
            </a:gs>
          </a:gsLst>
          <a:lin ang="5400000" scaled="0"/>
        </a:gradFill>
        <a:ln w="9525" cap="flat" cmpd="sng" algn="ctr">
          <a:solidFill>
            <a:schemeClr val="accent5">
              <a:hueOff val="-3203576"/>
              <a:satOff val="13718"/>
              <a:lumOff val="7353"/>
              <a:alphaOff val="0"/>
            </a:schemeClr>
          </a:solidFill>
          <a:prstDash val="solid"/>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35E26726-4F0A-4E26-8510-6130EE73C11E}">
      <dsp:nvSpPr>
        <dsp:cNvPr id="0" name=""/>
        <dsp:cNvSpPr/>
      </dsp:nvSpPr>
      <dsp:spPr>
        <a:xfrm>
          <a:off x="0" y="3115543"/>
          <a:ext cx="12039598" cy="5191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ctr" defTabSz="1066800">
            <a:lnSpc>
              <a:spcPct val="90000"/>
            </a:lnSpc>
            <a:spcBef>
              <a:spcPct val="0"/>
            </a:spcBef>
            <a:spcAft>
              <a:spcPct val="35000"/>
            </a:spcAft>
            <a:buNone/>
          </a:pPr>
          <a:r>
            <a:rPr lang="es-AR" sz="2400" b="1" kern="1200"/>
            <a:t>Detention conditions: non-punitive facilities</a:t>
          </a:r>
          <a:endParaRPr lang="en-US" sz="2400" kern="1200"/>
        </a:p>
      </dsp:txBody>
      <dsp:txXfrm>
        <a:off x="0" y="3115543"/>
        <a:ext cx="12039598" cy="519162"/>
      </dsp:txXfrm>
    </dsp:sp>
    <dsp:sp modelId="{1E1CF4A3-50EA-4F13-9776-298646463421}">
      <dsp:nvSpPr>
        <dsp:cNvPr id="0" name=""/>
        <dsp:cNvSpPr/>
      </dsp:nvSpPr>
      <dsp:spPr>
        <a:xfrm>
          <a:off x="0" y="3634705"/>
          <a:ext cx="12039598" cy="0"/>
        </a:xfrm>
        <a:prstGeom prst="line">
          <a:avLst/>
        </a:prstGeom>
        <a:gradFill rotWithShape="0">
          <a:gsLst>
            <a:gs pos="0">
              <a:schemeClr val="accent5">
                <a:hueOff val="-3737506"/>
                <a:satOff val="16005"/>
                <a:lumOff val="8578"/>
                <a:alphaOff val="0"/>
                <a:tint val="94000"/>
                <a:satMod val="103000"/>
                <a:lumMod val="102000"/>
              </a:schemeClr>
            </a:gs>
            <a:gs pos="50000">
              <a:schemeClr val="accent5">
                <a:hueOff val="-3737506"/>
                <a:satOff val="16005"/>
                <a:lumOff val="8578"/>
                <a:alphaOff val="0"/>
                <a:shade val="100000"/>
                <a:satMod val="110000"/>
                <a:lumMod val="100000"/>
              </a:schemeClr>
            </a:gs>
            <a:gs pos="100000">
              <a:schemeClr val="accent5">
                <a:hueOff val="-3737506"/>
                <a:satOff val="16005"/>
                <a:lumOff val="8578"/>
                <a:alphaOff val="0"/>
                <a:shade val="78000"/>
                <a:satMod val="120000"/>
                <a:lumMod val="99000"/>
              </a:schemeClr>
            </a:gs>
          </a:gsLst>
          <a:lin ang="5400000" scaled="0"/>
        </a:gradFill>
        <a:ln w="9525" cap="flat" cmpd="sng" algn="ctr">
          <a:solidFill>
            <a:schemeClr val="accent5">
              <a:hueOff val="-3737506"/>
              <a:satOff val="16005"/>
              <a:lumOff val="8578"/>
              <a:alphaOff val="0"/>
            </a:schemeClr>
          </a:solidFill>
          <a:prstDash val="solid"/>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2EEE42F4-3B17-440C-82A8-820DA01C0C3B}">
      <dsp:nvSpPr>
        <dsp:cNvPr id="0" name=""/>
        <dsp:cNvSpPr/>
      </dsp:nvSpPr>
      <dsp:spPr>
        <a:xfrm>
          <a:off x="0" y="3634705"/>
          <a:ext cx="12039598" cy="5191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ctr" defTabSz="1066800">
            <a:lnSpc>
              <a:spcPct val="90000"/>
            </a:lnSpc>
            <a:spcBef>
              <a:spcPct val="0"/>
            </a:spcBef>
            <a:spcAft>
              <a:spcPct val="35000"/>
            </a:spcAft>
            <a:buNone/>
          </a:pPr>
          <a:r>
            <a:rPr lang="es-AR" sz="2400" b="1" kern="1200"/>
            <a:t>Monitoring mechanisms</a:t>
          </a:r>
          <a:endParaRPr lang="en-US" sz="2400" kern="1200"/>
        </a:p>
      </dsp:txBody>
      <dsp:txXfrm>
        <a:off x="0" y="3634705"/>
        <a:ext cx="12039598" cy="519162"/>
      </dsp:txXfrm>
    </dsp:sp>
    <dsp:sp modelId="{1FDC94DE-9590-43B0-95E2-1070399C8C0E}">
      <dsp:nvSpPr>
        <dsp:cNvPr id="0" name=""/>
        <dsp:cNvSpPr/>
      </dsp:nvSpPr>
      <dsp:spPr>
        <a:xfrm>
          <a:off x="0" y="4153867"/>
          <a:ext cx="12039598" cy="0"/>
        </a:xfrm>
        <a:prstGeom prst="line">
          <a:avLst/>
        </a:prstGeom>
        <a:gradFill rotWithShape="0">
          <a:gsLst>
            <a:gs pos="0">
              <a:schemeClr val="accent5">
                <a:hueOff val="-4271435"/>
                <a:satOff val="18291"/>
                <a:lumOff val="9804"/>
                <a:alphaOff val="0"/>
                <a:tint val="94000"/>
                <a:satMod val="103000"/>
                <a:lumMod val="102000"/>
              </a:schemeClr>
            </a:gs>
            <a:gs pos="50000">
              <a:schemeClr val="accent5">
                <a:hueOff val="-4271435"/>
                <a:satOff val="18291"/>
                <a:lumOff val="9804"/>
                <a:alphaOff val="0"/>
                <a:shade val="100000"/>
                <a:satMod val="110000"/>
                <a:lumMod val="100000"/>
              </a:schemeClr>
            </a:gs>
            <a:gs pos="100000">
              <a:schemeClr val="accent5">
                <a:hueOff val="-4271435"/>
                <a:satOff val="18291"/>
                <a:lumOff val="9804"/>
                <a:alphaOff val="0"/>
                <a:shade val="78000"/>
                <a:satMod val="120000"/>
                <a:lumMod val="99000"/>
              </a:schemeClr>
            </a:gs>
          </a:gsLst>
          <a:lin ang="5400000" scaled="0"/>
        </a:gradFill>
        <a:ln w="9525" cap="flat" cmpd="sng" algn="ctr">
          <a:solidFill>
            <a:schemeClr val="accent5">
              <a:hueOff val="-4271435"/>
              <a:satOff val="18291"/>
              <a:lumOff val="9804"/>
              <a:alphaOff val="0"/>
            </a:schemeClr>
          </a:solidFill>
          <a:prstDash val="solid"/>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0E3ABFF0-FD14-4069-ADCA-A48F1164C22D}">
      <dsp:nvSpPr>
        <dsp:cNvPr id="0" name=""/>
        <dsp:cNvSpPr/>
      </dsp:nvSpPr>
      <dsp:spPr>
        <a:xfrm>
          <a:off x="0" y="4153867"/>
          <a:ext cx="12039598" cy="5191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ctr" defTabSz="1066800">
            <a:lnSpc>
              <a:spcPct val="90000"/>
            </a:lnSpc>
            <a:spcBef>
              <a:spcPct val="0"/>
            </a:spcBef>
            <a:spcAft>
              <a:spcPct val="35000"/>
            </a:spcAft>
            <a:buNone/>
          </a:pPr>
          <a:r>
            <a:rPr lang="es-AR" sz="2400" b="1" kern="1200"/>
            <a:t>Access to information</a:t>
          </a:r>
          <a:endParaRPr lang="en-US" sz="2400" kern="1200"/>
        </a:p>
      </dsp:txBody>
      <dsp:txXfrm>
        <a:off x="0" y="4153867"/>
        <a:ext cx="12039598" cy="519162"/>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0F077D-9056-495A-9ABC-9812DE1AC5D3}">
      <dsp:nvSpPr>
        <dsp:cNvPr id="0" name=""/>
        <dsp:cNvSpPr/>
      </dsp:nvSpPr>
      <dsp:spPr>
        <a:xfrm>
          <a:off x="0" y="464537"/>
          <a:ext cx="6261100" cy="1587600"/>
        </a:xfrm>
        <a:prstGeom prst="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485931" tIns="583184" rIns="485931" bIns="199136" numCol="1" spcCol="1270" anchor="t" anchorCtr="0">
          <a:noAutofit/>
        </a:bodyPr>
        <a:lstStyle/>
        <a:p>
          <a:pPr marL="285750" lvl="1" indent="-285750" algn="ctr" defTabSz="1244600">
            <a:lnSpc>
              <a:spcPct val="90000"/>
            </a:lnSpc>
            <a:spcBef>
              <a:spcPct val="0"/>
            </a:spcBef>
            <a:spcAft>
              <a:spcPct val="15000"/>
            </a:spcAft>
            <a:buNone/>
          </a:pPr>
          <a:r>
            <a:rPr lang="es-AR" sz="2800" b="1" kern="1200" dirty="0"/>
            <a:t>CRC, 1989-2022:</a:t>
          </a:r>
          <a:endParaRPr lang="en-US" sz="2800" b="1" kern="1200" dirty="0"/>
        </a:p>
        <a:p>
          <a:pPr marL="285750" lvl="1" indent="-285750" algn="ctr" defTabSz="1244600">
            <a:lnSpc>
              <a:spcPct val="90000"/>
            </a:lnSpc>
            <a:spcBef>
              <a:spcPct val="0"/>
            </a:spcBef>
            <a:spcAft>
              <a:spcPct val="15000"/>
            </a:spcAft>
            <a:buNone/>
          </a:pPr>
          <a:r>
            <a:rPr lang="es-AR" sz="2800" b="1" kern="1200" dirty="0"/>
            <a:t>196 </a:t>
          </a:r>
          <a:r>
            <a:rPr lang="es-AR" sz="2800" b="1" kern="1200" dirty="0" err="1"/>
            <a:t>ratifications</a:t>
          </a:r>
          <a:endParaRPr lang="en-US" sz="2800" b="1" kern="1200" dirty="0"/>
        </a:p>
      </dsp:txBody>
      <dsp:txXfrm>
        <a:off x="0" y="464537"/>
        <a:ext cx="6261100" cy="1587600"/>
      </dsp:txXfrm>
    </dsp:sp>
    <dsp:sp modelId="{38A76903-B985-401C-A601-2B342E59EF0B}">
      <dsp:nvSpPr>
        <dsp:cNvPr id="0" name=""/>
        <dsp:cNvSpPr/>
      </dsp:nvSpPr>
      <dsp:spPr>
        <a:xfrm>
          <a:off x="313055" y="51257"/>
          <a:ext cx="4382770" cy="826560"/>
        </a:xfrm>
        <a:prstGeom prst="roundRect">
          <a:avLst/>
        </a:prstGeom>
        <a:gradFill rotWithShape="0">
          <a:gsLst>
            <a:gs pos="0">
              <a:schemeClr val="accent2">
                <a:hueOff val="0"/>
                <a:satOff val="0"/>
                <a:lumOff val="0"/>
                <a:alphaOff val="0"/>
                <a:tint val="94000"/>
                <a:satMod val="103000"/>
                <a:lumMod val="102000"/>
              </a:schemeClr>
            </a:gs>
            <a:gs pos="50000">
              <a:schemeClr val="accent2">
                <a:hueOff val="0"/>
                <a:satOff val="0"/>
                <a:lumOff val="0"/>
                <a:alphaOff val="0"/>
                <a:shade val="100000"/>
                <a:satMod val="110000"/>
                <a:lumMod val="100000"/>
              </a:schemeClr>
            </a:gs>
            <a:gs pos="100000">
              <a:schemeClr val="accent2">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65658" tIns="0" rIns="165658" bIns="0" numCol="1" spcCol="1270" anchor="ctr" anchorCtr="0">
          <a:noAutofit/>
        </a:bodyPr>
        <a:lstStyle/>
        <a:p>
          <a:pPr marL="0" lvl="0" indent="0" algn="ctr" defTabSz="1244600">
            <a:lnSpc>
              <a:spcPct val="90000"/>
            </a:lnSpc>
            <a:spcBef>
              <a:spcPct val="0"/>
            </a:spcBef>
            <a:spcAft>
              <a:spcPct val="35000"/>
            </a:spcAft>
            <a:buNone/>
          </a:pPr>
          <a:r>
            <a:rPr lang="es-AR" sz="2800" b="1" kern="1200" dirty="0"/>
            <a:t>1990-2022:                  57 </a:t>
          </a:r>
          <a:r>
            <a:rPr lang="es-AR" sz="2800" b="1" kern="1200" dirty="0" err="1"/>
            <a:t>ratifications</a:t>
          </a:r>
          <a:endParaRPr lang="en-US" sz="2800" b="1" kern="1200" dirty="0"/>
        </a:p>
      </dsp:txBody>
      <dsp:txXfrm>
        <a:off x="353404" y="91606"/>
        <a:ext cx="4302072" cy="745862"/>
      </dsp:txXfrm>
    </dsp:sp>
    <dsp:sp modelId="{9F15C9EA-778E-410E-9231-18EDD60C50B2}">
      <dsp:nvSpPr>
        <dsp:cNvPr id="0" name=""/>
        <dsp:cNvSpPr/>
      </dsp:nvSpPr>
      <dsp:spPr>
        <a:xfrm>
          <a:off x="0" y="2616617"/>
          <a:ext cx="6261100" cy="2910599"/>
        </a:xfrm>
        <a:prstGeom prst="rect">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485931" tIns="583184" rIns="485931" bIns="199136" numCol="1" spcCol="1270" anchor="t" anchorCtr="0">
          <a:noAutofit/>
        </a:bodyPr>
        <a:lstStyle/>
        <a:p>
          <a:pPr marL="285750" lvl="1" indent="-285750" algn="l" defTabSz="1244600">
            <a:lnSpc>
              <a:spcPct val="90000"/>
            </a:lnSpc>
            <a:spcBef>
              <a:spcPct val="0"/>
            </a:spcBef>
            <a:spcAft>
              <a:spcPct val="15000"/>
            </a:spcAft>
            <a:buChar char="•"/>
          </a:pPr>
          <a:r>
            <a:rPr lang="es-AR" sz="2800" b="1" kern="1200" dirty="0" err="1"/>
            <a:t>Africa</a:t>
          </a:r>
          <a:r>
            <a:rPr lang="es-AR" sz="2800" b="1" kern="1200" dirty="0"/>
            <a:t>: 25</a:t>
          </a:r>
          <a:endParaRPr lang="en-US" sz="2800" b="1" kern="1200" dirty="0"/>
        </a:p>
        <a:p>
          <a:pPr marL="285750" lvl="1" indent="-285750" algn="l" defTabSz="1244600">
            <a:lnSpc>
              <a:spcPct val="90000"/>
            </a:lnSpc>
            <a:spcBef>
              <a:spcPct val="0"/>
            </a:spcBef>
            <a:spcAft>
              <a:spcPct val="15000"/>
            </a:spcAft>
            <a:buChar char="•"/>
          </a:pPr>
          <a:r>
            <a:rPr lang="es-AR" sz="2800" b="1" kern="1200" dirty="0"/>
            <a:t>Asia: 10</a:t>
          </a:r>
          <a:endParaRPr lang="en-US" sz="2800" b="1" kern="1200" dirty="0"/>
        </a:p>
        <a:p>
          <a:pPr marL="285750" lvl="1" indent="-285750" algn="l" defTabSz="1244600">
            <a:lnSpc>
              <a:spcPct val="90000"/>
            </a:lnSpc>
            <a:spcBef>
              <a:spcPct val="0"/>
            </a:spcBef>
            <a:spcAft>
              <a:spcPct val="15000"/>
            </a:spcAft>
            <a:buChar char="•"/>
          </a:pPr>
          <a:r>
            <a:rPr lang="es-AR" sz="2800" b="1" kern="1200" dirty="0" err="1"/>
            <a:t>Americas</a:t>
          </a:r>
          <a:r>
            <a:rPr lang="es-AR" sz="2800" b="1" kern="1200" dirty="0"/>
            <a:t>: 18 </a:t>
          </a:r>
          <a:endParaRPr lang="en-US" sz="2800" b="1" kern="1200" dirty="0"/>
        </a:p>
        <a:p>
          <a:pPr marL="285750" lvl="1" indent="-285750" algn="l" defTabSz="1244600">
            <a:lnSpc>
              <a:spcPct val="90000"/>
            </a:lnSpc>
            <a:spcBef>
              <a:spcPct val="0"/>
            </a:spcBef>
            <a:spcAft>
              <a:spcPct val="15000"/>
            </a:spcAft>
            <a:buChar char="•"/>
          </a:pPr>
          <a:r>
            <a:rPr lang="es-AR" sz="2800" b="1" kern="1200" dirty="0"/>
            <a:t>Europe:3</a:t>
          </a:r>
          <a:endParaRPr lang="en-US" sz="2800" b="1" kern="1200" dirty="0"/>
        </a:p>
        <a:p>
          <a:pPr marL="285750" lvl="1" indent="-285750" algn="l" defTabSz="1244600">
            <a:lnSpc>
              <a:spcPct val="90000"/>
            </a:lnSpc>
            <a:spcBef>
              <a:spcPct val="0"/>
            </a:spcBef>
            <a:spcAft>
              <a:spcPct val="15000"/>
            </a:spcAft>
            <a:buChar char="•"/>
          </a:pPr>
          <a:r>
            <a:rPr lang="es-AR" sz="2800" b="1" kern="1200" dirty="0" err="1"/>
            <a:t>Oceania</a:t>
          </a:r>
          <a:r>
            <a:rPr lang="es-AR" sz="2800" b="1" kern="1200" dirty="0"/>
            <a:t>: 1</a:t>
          </a:r>
          <a:endParaRPr lang="en-US" sz="2800" b="1" kern="1200" dirty="0"/>
        </a:p>
      </dsp:txBody>
      <dsp:txXfrm>
        <a:off x="0" y="2616617"/>
        <a:ext cx="6261100" cy="2910599"/>
      </dsp:txXfrm>
    </dsp:sp>
    <dsp:sp modelId="{089EE986-D4A6-48DB-9FD5-0B5F2F69D15B}">
      <dsp:nvSpPr>
        <dsp:cNvPr id="0" name=""/>
        <dsp:cNvSpPr/>
      </dsp:nvSpPr>
      <dsp:spPr>
        <a:xfrm>
          <a:off x="313055" y="2203337"/>
          <a:ext cx="4382770" cy="826560"/>
        </a:xfrm>
        <a:prstGeom prst="roundRect">
          <a:avLst/>
        </a:prstGeom>
        <a:gradFill rotWithShape="0">
          <a:gsLst>
            <a:gs pos="0">
              <a:schemeClr val="accent3">
                <a:hueOff val="0"/>
                <a:satOff val="0"/>
                <a:lumOff val="0"/>
                <a:alphaOff val="0"/>
                <a:tint val="94000"/>
                <a:satMod val="103000"/>
                <a:lumMod val="102000"/>
              </a:schemeClr>
            </a:gs>
            <a:gs pos="50000">
              <a:schemeClr val="accent3">
                <a:hueOff val="0"/>
                <a:satOff val="0"/>
                <a:lumOff val="0"/>
                <a:alphaOff val="0"/>
                <a:shade val="100000"/>
                <a:satMod val="110000"/>
                <a:lumMod val="100000"/>
              </a:schemeClr>
            </a:gs>
            <a:gs pos="100000">
              <a:schemeClr val="accent3">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65658" tIns="0" rIns="165658" bIns="0" numCol="1" spcCol="1270" anchor="ctr" anchorCtr="0">
          <a:noAutofit/>
        </a:bodyPr>
        <a:lstStyle/>
        <a:p>
          <a:pPr marL="0" lvl="0" indent="0" algn="ctr" defTabSz="1244600">
            <a:lnSpc>
              <a:spcPct val="90000"/>
            </a:lnSpc>
            <a:spcBef>
              <a:spcPct val="0"/>
            </a:spcBef>
            <a:spcAft>
              <a:spcPct val="35000"/>
            </a:spcAft>
            <a:buNone/>
          </a:pPr>
          <a:r>
            <a:rPr lang="es-AR" sz="2800" b="1" kern="1200" dirty="0" err="1"/>
            <a:t>Ratification</a:t>
          </a:r>
          <a:r>
            <a:rPr lang="es-AR" sz="2800" b="1" kern="1200" dirty="0"/>
            <a:t> </a:t>
          </a:r>
          <a:r>
            <a:rPr lang="es-AR" sz="2800" b="1" kern="1200" dirty="0" err="1"/>
            <a:t>by</a:t>
          </a:r>
          <a:r>
            <a:rPr lang="es-AR" sz="2800" b="1" kern="1200" dirty="0"/>
            <a:t> </a:t>
          </a:r>
          <a:r>
            <a:rPr lang="es-AR" sz="2800" b="1" kern="1200" dirty="0" err="1"/>
            <a:t>region</a:t>
          </a:r>
          <a:endParaRPr lang="en-US" sz="2800" b="1" kern="1200" dirty="0"/>
        </a:p>
      </dsp:txBody>
      <dsp:txXfrm>
        <a:off x="353404" y="2243686"/>
        <a:ext cx="4302072" cy="745862"/>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A0D4D5-9B6B-435F-B280-545BD5A26842}">
      <dsp:nvSpPr>
        <dsp:cNvPr id="0" name=""/>
        <dsp:cNvSpPr/>
      </dsp:nvSpPr>
      <dsp:spPr>
        <a:xfrm>
          <a:off x="3542" y="520412"/>
          <a:ext cx="2810073" cy="1686043"/>
        </a:xfrm>
        <a:prstGeom prst="rect">
          <a:avLst/>
        </a:prstGeom>
        <a:gradFill rotWithShape="0">
          <a:gsLst>
            <a:gs pos="0">
              <a:schemeClr val="accent5">
                <a:hueOff val="0"/>
                <a:satOff val="0"/>
                <a:lumOff val="0"/>
                <a:alphaOff val="0"/>
                <a:tint val="94000"/>
                <a:satMod val="103000"/>
                <a:lumMod val="102000"/>
              </a:schemeClr>
            </a:gs>
            <a:gs pos="50000">
              <a:schemeClr val="accent5">
                <a:hueOff val="0"/>
                <a:satOff val="0"/>
                <a:lumOff val="0"/>
                <a:alphaOff val="0"/>
                <a:shade val="100000"/>
                <a:satMod val="110000"/>
                <a:lumMod val="100000"/>
              </a:schemeClr>
            </a:gs>
            <a:gs pos="100000">
              <a:schemeClr val="accent5">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err="1"/>
            <a:t>Importnace</a:t>
          </a:r>
          <a:r>
            <a:rPr lang="en-US" sz="1400" b="1" kern="1200" dirty="0"/>
            <a:t> and extent of migration, which involves millions of people and affects a large number of States</a:t>
          </a:r>
          <a:endParaRPr lang="en-US" sz="1400" kern="1200" dirty="0"/>
        </a:p>
      </dsp:txBody>
      <dsp:txXfrm>
        <a:off x="3542" y="520412"/>
        <a:ext cx="2810073" cy="1686043"/>
      </dsp:txXfrm>
    </dsp:sp>
    <dsp:sp modelId="{2386236D-9272-456A-9020-021288495D47}">
      <dsp:nvSpPr>
        <dsp:cNvPr id="0" name=""/>
        <dsp:cNvSpPr/>
      </dsp:nvSpPr>
      <dsp:spPr>
        <a:xfrm>
          <a:off x="3094622" y="520412"/>
          <a:ext cx="2810073" cy="1686043"/>
        </a:xfrm>
        <a:prstGeom prst="rect">
          <a:avLst/>
        </a:prstGeom>
        <a:gradFill rotWithShape="0">
          <a:gsLst>
            <a:gs pos="0">
              <a:schemeClr val="accent5">
                <a:hueOff val="-610205"/>
                <a:satOff val="2613"/>
                <a:lumOff val="1401"/>
                <a:alphaOff val="0"/>
                <a:tint val="94000"/>
                <a:satMod val="103000"/>
                <a:lumMod val="102000"/>
              </a:schemeClr>
            </a:gs>
            <a:gs pos="50000">
              <a:schemeClr val="accent5">
                <a:hueOff val="-610205"/>
                <a:satOff val="2613"/>
                <a:lumOff val="1401"/>
                <a:alphaOff val="0"/>
                <a:shade val="100000"/>
                <a:satMod val="110000"/>
                <a:lumMod val="100000"/>
              </a:schemeClr>
            </a:gs>
            <a:gs pos="100000">
              <a:schemeClr val="accent5">
                <a:hueOff val="-610205"/>
                <a:satOff val="2613"/>
                <a:lumOff val="1401"/>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t>Desiring to establish norms which may contribute to the harmonization of the attitudes of States, accepting basic principles on the treatment of migrants</a:t>
          </a:r>
          <a:endParaRPr lang="en-US" sz="1400" kern="1200" dirty="0"/>
        </a:p>
      </dsp:txBody>
      <dsp:txXfrm>
        <a:off x="3094622" y="520412"/>
        <a:ext cx="2810073" cy="1686043"/>
      </dsp:txXfrm>
    </dsp:sp>
    <dsp:sp modelId="{EA083978-8012-4A05-9D6A-E342A6A200EF}">
      <dsp:nvSpPr>
        <dsp:cNvPr id="0" name=""/>
        <dsp:cNvSpPr/>
      </dsp:nvSpPr>
      <dsp:spPr>
        <a:xfrm>
          <a:off x="6185703" y="520412"/>
          <a:ext cx="2810073" cy="1686043"/>
        </a:xfrm>
        <a:prstGeom prst="rect">
          <a:avLst/>
        </a:prstGeom>
        <a:gradFill rotWithShape="0">
          <a:gsLst>
            <a:gs pos="0">
              <a:schemeClr val="accent5">
                <a:hueOff val="-1220410"/>
                <a:satOff val="5226"/>
                <a:lumOff val="2801"/>
                <a:alphaOff val="0"/>
                <a:tint val="94000"/>
                <a:satMod val="103000"/>
                <a:lumMod val="102000"/>
              </a:schemeClr>
            </a:gs>
            <a:gs pos="50000">
              <a:schemeClr val="accent5">
                <a:hueOff val="-1220410"/>
                <a:satOff val="5226"/>
                <a:lumOff val="2801"/>
                <a:alphaOff val="0"/>
                <a:shade val="100000"/>
                <a:satMod val="110000"/>
                <a:lumMod val="100000"/>
              </a:schemeClr>
            </a:gs>
            <a:gs pos="100000">
              <a:schemeClr val="accent5">
                <a:hueOff val="-1220410"/>
                <a:satOff val="5226"/>
                <a:lumOff val="2801"/>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t>Situation of vulnerability in which migrants and their families frequently-find themselves</a:t>
          </a:r>
          <a:endParaRPr lang="en-US" sz="1400" kern="1200" dirty="0"/>
        </a:p>
      </dsp:txBody>
      <dsp:txXfrm>
        <a:off x="6185703" y="520412"/>
        <a:ext cx="2810073" cy="1686043"/>
      </dsp:txXfrm>
    </dsp:sp>
    <dsp:sp modelId="{C292D54C-485F-42A1-90B7-9ECD6286C2AC}">
      <dsp:nvSpPr>
        <dsp:cNvPr id="0" name=""/>
        <dsp:cNvSpPr/>
      </dsp:nvSpPr>
      <dsp:spPr>
        <a:xfrm>
          <a:off x="9276783" y="520412"/>
          <a:ext cx="2810073" cy="1686043"/>
        </a:xfrm>
        <a:prstGeom prst="rect">
          <a:avLst/>
        </a:prstGeom>
        <a:gradFill rotWithShape="0">
          <a:gsLst>
            <a:gs pos="0">
              <a:schemeClr val="accent5">
                <a:hueOff val="-1830615"/>
                <a:satOff val="7839"/>
                <a:lumOff val="4202"/>
                <a:alphaOff val="0"/>
                <a:tint val="94000"/>
                <a:satMod val="103000"/>
                <a:lumMod val="102000"/>
              </a:schemeClr>
            </a:gs>
            <a:gs pos="50000">
              <a:schemeClr val="accent5">
                <a:hueOff val="-1830615"/>
                <a:satOff val="7839"/>
                <a:lumOff val="4202"/>
                <a:alphaOff val="0"/>
                <a:shade val="100000"/>
                <a:satMod val="110000"/>
                <a:lumMod val="100000"/>
              </a:schemeClr>
            </a:gs>
            <a:gs pos="100000">
              <a:schemeClr val="accent5">
                <a:hueOff val="-1830615"/>
                <a:satOff val="7839"/>
                <a:lumOff val="4202"/>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t>Convinced that the rights of migrants have not been sufficiently recognized everywhere and require appropriate international protection</a:t>
          </a:r>
          <a:endParaRPr lang="en-US" sz="1400" kern="1200" dirty="0"/>
        </a:p>
      </dsp:txBody>
      <dsp:txXfrm>
        <a:off x="9276783" y="520412"/>
        <a:ext cx="2810073" cy="1686043"/>
      </dsp:txXfrm>
    </dsp:sp>
    <dsp:sp modelId="{9507C3DF-4308-4C69-897F-765094BA46D4}">
      <dsp:nvSpPr>
        <dsp:cNvPr id="0" name=""/>
        <dsp:cNvSpPr/>
      </dsp:nvSpPr>
      <dsp:spPr>
        <a:xfrm>
          <a:off x="3542" y="2487463"/>
          <a:ext cx="2810073" cy="1686043"/>
        </a:xfrm>
        <a:prstGeom prst="rect">
          <a:avLst/>
        </a:prstGeom>
        <a:gradFill rotWithShape="0">
          <a:gsLst>
            <a:gs pos="0">
              <a:schemeClr val="accent5">
                <a:hueOff val="-2440820"/>
                <a:satOff val="10452"/>
                <a:lumOff val="5602"/>
                <a:alphaOff val="0"/>
                <a:tint val="94000"/>
                <a:satMod val="103000"/>
                <a:lumMod val="102000"/>
              </a:schemeClr>
            </a:gs>
            <a:gs pos="50000">
              <a:schemeClr val="accent5">
                <a:hueOff val="-2440820"/>
                <a:satOff val="10452"/>
                <a:lumOff val="5602"/>
                <a:alphaOff val="0"/>
                <a:shade val="100000"/>
                <a:satMod val="110000"/>
                <a:lumMod val="100000"/>
              </a:schemeClr>
            </a:gs>
            <a:gs pos="100000">
              <a:schemeClr val="accent5">
                <a:hueOff val="-2440820"/>
                <a:satOff val="10452"/>
                <a:lumOff val="5602"/>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t>Human problems involved in migration are even more serious in the case of irregular migration. Appropriate action should be encouraged to protecting their fundamental human rights</a:t>
          </a:r>
          <a:endParaRPr lang="en-US" sz="1400" kern="1200" dirty="0"/>
        </a:p>
      </dsp:txBody>
      <dsp:txXfrm>
        <a:off x="3542" y="2487463"/>
        <a:ext cx="2810073" cy="1686043"/>
      </dsp:txXfrm>
    </dsp:sp>
    <dsp:sp modelId="{BF920ADD-AF7E-4285-BECD-64DB06E1EA96}">
      <dsp:nvSpPr>
        <dsp:cNvPr id="0" name=""/>
        <dsp:cNvSpPr/>
      </dsp:nvSpPr>
      <dsp:spPr>
        <a:xfrm>
          <a:off x="3094622" y="2487463"/>
          <a:ext cx="2810073" cy="1686043"/>
        </a:xfrm>
        <a:prstGeom prst="rect">
          <a:avLst/>
        </a:prstGeom>
        <a:gradFill rotWithShape="0">
          <a:gsLst>
            <a:gs pos="0">
              <a:schemeClr val="accent5">
                <a:hueOff val="-3051025"/>
                <a:satOff val="13065"/>
                <a:lumOff val="7003"/>
                <a:alphaOff val="0"/>
                <a:tint val="94000"/>
                <a:satMod val="103000"/>
                <a:lumMod val="102000"/>
              </a:schemeClr>
            </a:gs>
            <a:gs pos="50000">
              <a:schemeClr val="accent5">
                <a:hueOff val="-3051025"/>
                <a:satOff val="13065"/>
                <a:lumOff val="7003"/>
                <a:alphaOff val="0"/>
                <a:shade val="100000"/>
                <a:satMod val="110000"/>
                <a:lumMod val="100000"/>
              </a:schemeClr>
            </a:gs>
            <a:gs pos="100000">
              <a:schemeClr val="accent5">
                <a:hueOff val="-3051025"/>
                <a:satOff val="13065"/>
                <a:lumOff val="7003"/>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t>Workers who are non-documented or in an irregular situation are frequently employed under less </a:t>
          </a:r>
          <a:r>
            <a:rPr lang="en-US" sz="1400" b="1" kern="1200" dirty="0" err="1"/>
            <a:t>favourable</a:t>
          </a:r>
          <a:r>
            <a:rPr lang="en-US" sz="1400" b="1" kern="1200" dirty="0"/>
            <a:t> conditions</a:t>
          </a:r>
          <a:endParaRPr lang="en-US" sz="1400" kern="1200" dirty="0"/>
        </a:p>
      </dsp:txBody>
      <dsp:txXfrm>
        <a:off x="3094622" y="2487463"/>
        <a:ext cx="2810073" cy="1686043"/>
      </dsp:txXfrm>
    </dsp:sp>
    <dsp:sp modelId="{407407E1-54C6-451F-9E6B-47B39A3C718D}">
      <dsp:nvSpPr>
        <dsp:cNvPr id="0" name=""/>
        <dsp:cNvSpPr/>
      </dsp:nvSpPr>
      <dsp:spPr>
        <a:xfrm>
          <a:off x="6185703" y="2487463"/>
          <a:ext cx="2810073" cy="1686043"/>
        </a:xfrm>
        <a:prstGeom prst="rect">
          <a:avLst/>
        </a:prstGeom>
        <a:gradFill rotWithShape="0">
          <a:gsLst>
            <a:gs pos="0">
              <a:schemeClr val="accent5">
                <a:hueOff val="-3661230"/>
                <a:satOff val="15678"/>
                <a:lumOff val="8403"/>
                <a:alphaOff val="0"/>
                <a:tint val="94000"/>
                <a:satMod val="103000"/>
                <a:lumMod val="102000"/>
              </a:schemeClr>
            </a:gs>
            <a:gs pos="50000">
              <a:schemeClr val="accent5">
                <a:hueOff val="-3661230"/>
                <a:satOff val="15678"/>
                <a:lumOff val="8403"/>
                <a:alphaOff val="0"/>
                <a:shade val="100000"/>
                <a:satMod val="110000"/>
                <a:lumMod val="100000"/>
              </a:schemeClr>
            </a:gs>
            <a:gs pos="100000">
              <a:schemeClr val="accent5">
                <a:hueOff val="-3661230"/>
                <a:satOff val="15678"/>
                <a:lumOff val="8403"/>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t>Granting rights to </a:t>
          </a:r>
          <a:r>
            <a:rPr lang="en-US" sz="1400" b="1" kern="1200" dirty="0" err="1"/>
            <a:t>migrans</a:t>
          </a:r>
          <a:r>
            <a:rPr lang="en-US" sz="1400" b="1" kern="1200" dirty="0"/>
            <a:t> and their families will encourage all migrants and employers to respect and comply with the laws and procedures</a:t>
          </a:r>
          <a:endParaRPr lang="en-US" sz="1400" kern="1200" dirty="0"/>
        </a:p>
      </dsp:txBody>
      <dsp:txXfrm>
        <a:off x="6185703" y="2487463"/>
        <a:ext cx="2810073" cy="1686043"/>
      </dsp:txXfrm>
    </dsp:sp>
    <dsp:sp modelId="{D7450856-E2FA-4FCD-B4D0-6896F4E62BF1}">
      <dsp:nvSpPr>
        <dsp:cNvPr id="0" name=""/>
        <dsp:cNvSpPr/>
      </dsp:nvSpPr>
      <dsp:spPr>
        <a:xfrm>
          <a:off x="9276783" y="2487463"/>
          <a:ext cx="2810073" cy="1686043"/>
        </a:xfrm>
        <a:prstGeom prst="rect">
          <a:avLst/>
        </a:prstGeom>
        <a:gradFill rotWithShape="0">
          <a:gsLst>
            <a:gs pos="0">
              <a:schemeClr val="accent5">
                <a:hueOff val="-4271435"/>
                <a:satOff val="18291"/>
                <a:lumOff val="9804"/>
                <a:alphaOff val="0"/>
                <a:tint val="94000"/>
                <a:satMod val="103000"/>
                <a:lumMod val="102000"/>
              </a:schemeClr>
            </a:gs>
            <a:gs pos="50000">
              <a:schemeClr val="accent5">
                <a:hueOff val="-4271435"/>
                <a:satOff val="18291"/>
                <a:lumOff val="9804"/>
                <a:alphaOff val="0"/>
                <a:shade val="100000"/>
                <a:satMod val="110000"/>
                <a:lumMod val="100000"/>
              </a:schemeClr>
            </a:gs>
            <a:gs pos="100000">
              <a:schemeClr val="accent5">
                <a:hueOff val="-4271435"/>
                <a:satOff val="18291"/>
                <a:lumOff val="9804"/>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t>Need to bring about the international protection of the rights of all migrants, reaffirming basic norms in a comprehensive convention to </a:t>
          </a:r>
          <a:r>
            <a:rPr lang="en-US" sz="1400" b="1" kern="1200" dirty="0" err="1"/>
            <a:t>ld</a:t>
          </a:r>
          <a:r>
            <a:rPr lang="en-US" sz="1400" b="1" kern="1200" dirty="0"/>
            <a:t> be applied universally</a:t>
          </a:r>
          <a:endParaRPr lang="en-US" sz="1400" kern="1200" dirty="0"/>
        </a:p>
      </dsp:txBody>
      <dsp:txXfrm>
        <a:off x="9276783" y="2487463"/>
        <a:ext cx="2810073" cy="1686043"/>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738053-789A-4949-A653-2C3B251AC901}">
      <dsp:nvSpPr>
        <dsp:cNvPr id="0" name=""/>
        <dsp:cNvSpPr/>
      </dsp:nvSpPr>
      <dsp:spPr>
        <a:xfrm>
          <a:off x="0" y="383884"/>
          <a:ext cx="5955658" cy="1316700"/>
        </a:xfrm>
        <a:prstGeom prst="rect">
          <a:avLst/>
        </a:prstGeom>
        <a:solidFill>
          <a:schemeClr val="lt2">
            <a:alpha val="90000"/>
            <a:hueOff val="0"/>
            <a:satOff val="0"/>
            <a:lumOff val="0"/>
            <a:alphaOff val="0"/>
          </a:schemeClr>
        </a:solidFill>
        <a:ln w="9525" cap="flat" cmpd="sng" algn="ctr">
          <a:solidFill>
            <a:schemeClr val="dk2">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462225" tIns="395732" rIns="462225" bIns="135128" numCol="1" spcCol="1270" anchor="t" anchorCtr="0">
          <a:noAutofit/>
        </a:bodyPr>
        <a:lstStyle/>
        <a:p>
          <a:pPr marL="171450" lvl="1" indent="-171450" algn="l" defTabSz="844550">
            <a:lnSpc>
              <a:spcPct val="90000"/>
            </a:lnSpc>
            <a:spcBef>
              <a:spcPct val="0"/>
            </a:spcBef>
            <a:spcAft>
              <a:spcPct val="15000"/>
            </a:spcAft>
            <a:buChar char="•"/>
          </a:pPr>
          <a:r>
            <a:rPr lang="es-ES" sz="1900" b="1" kern="1200" dirty="0" err="1"/>
            <a:t>The</a:t>
          </a:r>
          <a:r>
            <a:rPr lang="es-ES" sz="1900" b="1" kern="1200" dirty="0"/>
            <a:t> </a:t>
          </a:r>
          <a:r>
            <a:rPr lang="es-ES" sz="1900" b="1" kern="1200" dirty="0" err="1"/>
            <a:t>same</a:t>
          </a:r>
          <a:r>
            <a:rPr lang="es-ES" sz="1900" b="1" kern="1200" dirty="0"/>
            <a:t> </a:t>
          </a:r>
          <a:r>
            <a:rPr lang="es-ES" sz="1900" b="1" kern="1200" dirty="0" err="1"/>
            <a:t>would</a:t>
          </a:r>
          <a:r>
            <a:rPr lang="es-ES" sz="1900" b="1" kern="1200" dirty="0"/>
            <a:t> </a:t>
          </a:r>
          <a:r>
            <a:rPr lang="es-ES" sz="1900" b="1" kern="1200" dirty="0" err="1"/>
            <a:t>apply</a:t>
          </a:r>
          <a:r>
            <a:rPr lang="es-ES" sz="1900" b="1" kern="1200" dirty="0"/>
            <a:t> to </a:t>
          </a:r>
          <a:r>
            <a:rPr lang="es-ES" sz="1900" b="1" kern="1200" dirty="0" err="1"/>
            <a:t>ratification</a:t>
          </a:r>
          <a:r>
            <a:rPr lang="es-ES" sz="1900" b="1" kern="1200" dirty="0"/>
            <a:t> </a:t>
          </a:r>
          <a:r>
            <a:rPr lang="es-ES" sz="1900" b="1" kern="1200" dirty="0" err="1"/>
            <a:t>of</a:t>
          </a:r>
          <a:r>
            <a:rPr lang="es-ES" sz="1900" b="1" kern="1200" dirty="0"/>
            <a:t> CRPD and </a:t>
          </a:r>
          <a:r>
            <a:rPr lang="es-ES" sz="1900" b="1" kern="1200" dirty="0" err="1"/>
            <a:t>other</a:t>
          </a:r>
          <a:r>
            <a:rPr lang="es-ES" sz="1900" b="1" kern="1200" dirty="0"/>
            <a:t> </a:t>
          </a:r>
          <a:r>
            <a:rPr lang="es-ES" sz="1900" b="1" kern="1200" dirty="0" err="1"/>
            <a:t>treaties</a:t>
          </a:r>
          <a:r>
            <a:rPr lang="es-ES" sz="1900" b="1" kern="1200" dirty="0"/>
            <a:t> </a:t>
          </a:r>
          <a:r>
            <a:rPr lang="es-ES" sz="1900" b="1" kern="1200" dirty="0" err="1"/>
            <a:t>ratified</a:t>
          </a:r>
          <a:r>
            <a:rPr lang="es-ES" sz="1900" b="1" kern="1200" dirty="0"/>
            <a:t> </a:t>
          </a:r>
          <a:r>
            <a:rPr lang="es-ES" sz="1900" b="1" kern="1200" dirty="0" err="1"/>
            <a:t>within</a:t>
          </a:r>
          <a:r>
            <a:rPr lang="es-ES" sz="1900" b="1" kern="1200" dirty="0"/>
            <a:t> </a:t>
          </a:r>
          <a:r>
            <a:rPr lang="es-ES" sz="1900" b="1" kern="1200" dirty="0" err="1"/>
            <a:t>the</a:t>
          </a:r>
          <a:r>
            <a:rPr lang="es-ES" sz="1900" b="1" kern="1200" dirty="0"/>
            <a:t> </a:t>
          </a:r>
          <a:r>
            <a:rPr lang="es-ES" sz="1900" b="1" kern="1200" dirty="0" err="1"/>
            <a:t>last</a:t>
          </a:r>
          <a:r>
            <a:rPr lang="es-ES" sz="1900" b="1" kern="1200" dirty="0"/>
            <a:t> 2 </a:t>
          </a:r>
          <a:r>
            <a:rPr lang="es-ES" sz="1900" b="1" kern="1200" dirty="0" err="1"/>
            <a:t>decades</a:t>
          </a:r>
          <a:endParaRPr lang="en-US" sz="1900" b="1" kern="1200" dirty="0"/>
        </a:p>
      </dsp:txBody>
      <dsp:txXfrm>
        <a:off x="0" y="383884"/>
        <a:ext cx="5955658" cy="1316700"/>
      </dsp:txXfrm>
    </dsp:sp>
    <dsp:sp modelId="{EBB520DA-1F50-4353-BEC7-1F52A4CDFE5D}">
      <dsp:nvSpPr>
        <dsp:cNvPr id="0" name=""/>
        <dsp:cNvSpPr/>
      </dsp:nvSpPr>
      <dsp:spPr>
        <a:xfrm>
          <a:off x="297782" y="103444"/>
          <a:ext cx="4168960" cy="560880"/>
        </a:xfrm>
        <a:prstGeom prst="roundRect">
          <a:avLst/>
        </a:prstGeom>
        <a:gradFill rotWithShape="0">
          <a:gsLst>
            <a:gs pos="0">
              <a:schemeClr val="dk2">
                <a:hueOff val="0"/>
                <a:satOff val="0"/>
                <a:lumOff val="0"/>
                <a:alphaOff val="0"/>
                <a:tint val="94000"/>
                <a:satMod val="103000"/>
                <a:lumMod val="102000"/>
              </a:schemeClr>
            </a:gs>
            <a:gs pos="50000">
              <a:schemeClr val="dk2">
                <a:hueOff val="0"/>
                <a:satOff val="0"/>
                <a:lumOff val="0"/>
                <a:alphaOff val="0"/>
                <a:shade val="100000"/>
                <a:satMod val="110000"/>
                <a:lumMod val="100000"/>
              </a:schemeClr>
            </a:gs>
            <a:gs pos="100000">
              <a:schemeClr val="dk2">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57577" tIns="0" rIns="157577" bIns="0" numCol="1" spcCol="1270" anchor="ctr" anchorCtr="0">
          <a:noAutofit/>
        </a:bodyPr>
        <a:lstStyle/>
        <a:p>
          <a:pPr marL="0" lvl="0" indent="0" algn="ctr" defTabSz="844550">
            <a:lnSpc>
              <a:spcPct val="90000"/>
            </a:lnSpc>
            <a:spcBef>
              <a:spcPct val="0"/>
            </a:spcBef>
            <a:spcAft>
              <a:spcPct val="35000"/>
            </a:spcAft>
            <a:buNone/>
          </a:pPr>
          <a:r>
            <a:rPr lang="es-ES" sz="1900" kern="1200" dirty="0"/>
            <a:t>No </a:t>
          </a:r>
          <a:r>
            <a:rPr lang="es-ES" sz="1900" kern="1200" dirty="0" err="1"/>
            <a:t>need</a:t>
          </a:r>
          <a:r>
            <a:rPr lang="es-ES" sz="1900" kern="1200" dirty="0"/>
            <a:t>: </a:t>
          </a:r>
          <a:r>
            <a:rPr lang="es-ES" sz="1900" kern="1200" dirty="0" err="1"/>
            <a:t>protection</a:t>
          </a:r>
          <a:r>
            <a:rPr lang="es-ES" sz="1900" kern="1200" dirty="0"/>
            <a:t> </a:t>
          </a:r>
          <a:r>
            <a:rPr lang="es-ES" sz="1900" kern="1200" dirty="0" err="1"/>
            <a:t>already</a:t>
          </a:r>
          <a:r>
            <a:rPr lang="es-ES" sz="1900" kern="1200" dirty="0"/>
            <a:t> </a:t>
          </a:r>
          <a:r>
            <a:rPr lang="es-ES" sz="1900" kern="1200" dirty="0" err="1"/>
            <a:t>covered</a:t>
          </a:r>
          <a:r>
            <a:rPr lang="es-ES" sz="1900" kern="1200" dirty="0"/>
            <a:t> in   </a:t>
          </a:r>
          <a:r>
            <a:rPr lang="es-ES" sz="1900" kern="1200" dirty="0" err="1"/>
            <a:t>national</a:t>
          </a:r>
          <a:r>
            <a:rPr lang="es-ES" sz="1900" kern="1200" dirty="0"/>
            <a:t> </a:t>
          </a:r>
          <a:r>
            <a:rPr lang="es-ES" sz="1900" kern="1200" dirty="0" err="1"/>
            <a:t>legislation</a:t>
          </a:r>
          <a:endParaRPr lang="en-US" sz="1900" kern="1200" dirty="0"/>
        </a:p>
      </dsp:txBody>
      <dsp:txXfrm>
        <a:off x="325162" y="130824"/>
        <a:ext cx="4114200" cy="506120"/>
      </dsp:txXfrm>
    </dsp:sp>
    <dsp:sp modelId="{62CC1A37-0480-42A9-A84F-720D2F824034}">
      <dsp:nvSpPr>
        <dsp:cNvPr id="0" name=""/>
        <dsp:cNvSpPr/>
      </dsp:nvSpPr>
      <dsp:spPr>
        <a:xfrm>
          <a:off x="0" y="2083625"/>
          <a:ext cx="5955658" cy="1047375"/>
        </a:xfrm>
        <a:prstGeom prst="rect">
          <a:avLst/>
        </a:prstGeom>
        <a:solidFill>
          <a:schemeClr val="lt2">
            <a:alpha val="90000"/>
            <a:hueOff val="0"/>
            <a:satOff val="0"/>
            <a:lumOff val="0"/>
            <a:alphaOff val="0"/>
          </a:schemeClr>
        </a:solidFill>
        <a:ln w="9525" cap="flat" cmpd="sng" algn="ctr">
          <a:solidFill>
            <a:schemeClr val="dk2">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462225" tIns="395732" rIns="462225" bIns="135128" numCol="1" spcCol="1270" anchor="t" anchorCtr="0">
          <a:noAutofit/>
        </a:bodyPr>
        <a:lstStyle/>
        <a:p>
          <a:pPr marL="171450" lvl="1" indent="-171450" algn="l" defTabSz="844550">
            <a:lnSpc>
              <a:spcPct val="90000"/>
            </a:lnSpc>
            <a:spcBef>
              <a:spcPct val="0"/>
            </a:spcBef>
            <a:spcAft>
              <a:spcPct val="15000"/>
            </a:spcAft>
            <a:buChar char="•"/>
          </a:pPr>
          <a:r>
            <a:rPr lang="es-ES" sz="1900" b="1" kern="1200" dirty="0" err="1"/>
            <a:t>Rights</a:t>
          </a:r>
          <a:r>
            <a:rPr lang="es-ES" sz="1900" b="1" kern="1200" dirty="0"/>
            <a:t> </a:t>
          </a:r>
          <a:r>
            <a:rPr lang="es-ES" sz="1900" b="1" kern="1200" dirty="0" err="1"/>
            <a:t>of</a:t>
          </a:r>
          <a:r>
            <a:rPr lang="es-ES" sz="1900" b="1" kern="1200" dirty="0"/>
            <a:t> </a:t>
          </a:r>
          <a:r>
            <a:rPr lang="es-ES" sz="1900" b="1" kern="1200" dirty="0" err="1"/>
            <a:t>all</a:t>
          </a:r>
          <a:r>
            <a:rPr lang="es-ES" sz="1900" b="1" kern="1200" dirty="0"/>
            <a:t> </a:t>
          </a:r>
          <a:r>
            <a:rPr lang="es-ES" sz="1900" b="1" kern="1200" dirty="0" err="1"/>
            <a:t>migrants</a:t>
          </a:r>
          <a:r>
            <a:rPr lang="es-ES" sz="1900" b="1" kern="1200" dirty="0"/>
            <a:t> </a:t>
          </a:r>
          <a:r>
            <a:rPr lang="es-ES" sz="1900" b="1" kern="1200" dirty="0" err="1"/>
            <a:t>protected</a:t>
          </a:r>
          <a:r>
            <a:rPr lang="es-ES" sz="1900" b="1" kern="1200" dirty="0"/>
            <a:t> </a:t>
          </a:r>
          <a:r>
            <a:rPr lang="es-ES" sz="1900" b="1" kern="1200" dirty="0" err="1"/>
            <a:t>by</a:t>
          </a:r>
          <a:r>
            <a:rPr lang="es-ES" sz="1900" b="1" kern="1200" dirty="0"/>
            <a:t> </a:t>
          </a:r>
          <a:r>
            <a:rPr lang="es-ES" sz="1900" b="1" kern="1200" dirty="0" err="1"/>
            <a:t>other</a:t>
          </a:r>
          <a:r>
            <a:rPr lang="es-ES" sz="1900" b="1" kern="1200" dirty="0"/>
            <a:t> human </a:t>
          </a:r>
          <a:r>
            <a:rPr lang="es-ES" sz="1900" b="1" kern="1200" dirty="0" err="1"/>
            <a:t>rights</a:t>
          </a:r>
          <a:r>
            <a:rPr lang="es-ES" sz="1900" b="1" kern="1200" dirty="0"/>
            <a:t> </a:t>
          </a:r>
          <a:r>
            <a:rPr lang="es-ES" sz="1900" b="1" kern="1200" dirty="0" err="1"/>
            <a:t>instruments</a:t>
          </a:r>
          <a:endParaRPr lang="en-US" sz="1900" b="1" kern="1200" dirty="0"/>
        </a:p>
      </dsp:txBody>
      <dsp:txXfrm>
        <a:off x="0" y="2083625"/>
        <a:ext cx="5955658" cy="1047375"/>
      </dsp:txXfrm>
    </dsp:sp>
    <dsp:sp modelId="{492A0663-0B2F-4251-845E-D75711956872}">
      <dsp:nvSpPr>
        <dsp:cNvPr id="0" name=""/>
        <dsp:cNvSpPr/>
      </dsp:nvSpPr>
      <dsp:spPr>
        <a:xfrm>
          <a:off x="297782" y="1803185"/>
          <a:ext cx="4168960" cy="560880"/>
        </a:xfrm>
        <a:prstGeom prst="roundRect">
          <a:avLst/>
        </a:prstGeom>
        <a:gradFill rotWithShape="0">
          <a:gsLst>
            <a:gs pos="0">
              <a:schemeClr val="dk2">
                <a:hueOff val="0"/>
                <a:satOff val="0"/>
                <a:lumOff val="0"/>
                <a:alphaOff val="0"/>
                <a:tint val="94000"/>
                <a:satMod val="103000"/>
                <a:lumMod val="102000"/>
              </a:schemeClr>
            </a:gs>
            <a:gs pos="50000">
              <a:schemeClr val="dk2">
                <a:hueOff val="0"/>
                <a:satOff val="0"/>
                <a:lumOff val="0"/>
                <a:alphaOff val="0"/>
                <a:shade val="100000"/>
                <a:satMod val="110000"/>
                <a:lumMod val="100000"/>
              </a:schemeClr>
            </a:gs>
            <a:gs pos="100000">
              <a:schemeClr val="dk2">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57577" tIns="0" rIns="157577" bIns="0" numCol="1" spcCol="1270" anchor="ctr" anchorCtr="0">
          <a:noAutofit/>
        </a:bodyPr>
        <a:lstStyle/>
        <a:p>
          <a:pPr marL="0" lvl="0" indent="0" algn="ctr" defTabSz="844550">
            <a:lnSpc>
              <a:spcPct val="90000"/>
            </a:lnSpc>
            <a:spcBef>
              <a:spcPct val="0"/>
            </a:spcBef>
            <a:spcAft>
              <a:spcPct val="35000"/>
            </a:spcAft>
            <a:buNone/>
          </a:pPr>
          <a:r>
            <a:rPr lang="es-ES" sz="1900" b="1" kern="1200" dirty="0" err="1"/>
            <a:t>Too</a:t>
          </a:r>
          <a:r>
            <a:rPr lang="es-ES" sz="1900" b="1" kern="1200" dirty="0"/>
            <a:t> </a:t>
          </a:r>
          <a:r>
            <a:rPr lang="es-ES" sz="1900" b="1" kern="1200" dirty="0" err="1"/>
            <a:t>much</a:t>
          </a:r>
          <a:r>
            <a:rPr lang="es-ES" sz="1900" b="1" kern="1200" dirty="0"/>
            <a:t> </a:t>
          </a:r>
          <a:r>
            <a:rPr lang="es-ES" sz="1900" b="1" kern="1200" dirty="0" err="1"/>
            <a:t>rights</a:t>
          </a:r>
          <a:r>
            <a:rPr lang="es-ES" sz="1900" b="1" kern="1200" dirty="0"/>
            <a:t> </a:t>
          </a:r>
          <a:r>
            <a:rPr lang="es-ES" sz="1900" b="1" kern="1200" dirty="0" err="1"/>
            <a:t>for</a:t>
          </a:r>
          <a:r>
            <a:rPr lang="es-ES" sz="1900" b="1" kern="1200" dirty="0"/>
            <a:t>        </a:t>
          </a:r>
          <a:r>
            <a:rPr lang="es-ES" sz="1900" b="1" kern="1200" dirty="0" err="1"/>
            <a:t>undocumented</a:t>
          </a:r>
          <a:r>
            <a:rPr lang="es-ES" sz="1900" b="1" kern="1200" dirty="0"/>
            <a:t> </a:t>
          </a:r>
          <a:r>
            <a:rPr lang="es-ES" sz="1900" b="1" kern="1200" dirty="0" err="1"/>
            <a:t>migrants</a:t>
          </a:r>
          <a:endParaRPr lang="en-US" sz="1900" b="1" kern="1200" dirty="0"/>
        </a:p>
      </dsp:txBody>
      <dsp:txXfrm>
        <a:off x="325162" y="1830565"/>
        <a:ext cx="4114200" cy="506120"/>
      </dsp:txXfrm>
    </dsp:sp>
    <dsp:sp modelId="{34856DC9-9858-4FAA-B24E-2BD69B45CD41}">
      <dsp:nvSpPr>
        <dsp:cNvPr id="0" name=""/>
        <dsp:cNvSpPr/>
      </dsp:nvSpPr>
      <dsp:spPr>
        <a:xfrm>
          <a:off x="0" y="3514040"/>
          <a:ext cx="5955658" cy="1556100"/>
        </a:xfrm>
        <a:prstGeom prst="rect">
          <a:avLst/>
        </a:prstGeom>
        <a:solidFill>
          <a:schemeClr val="lt2">
            <a:alpha val="90000"/>
            <a:hueOff val="0"/>
            <a:satOff val="0"/>
            <a:lumOff val="0"/>
            <a:alphaOff val="0"/>
          </a:schemeClr>
        </a:solidFill>
        <a:ln w="9525" cap="flat" cmpd="sng" algn="ctr">
          <a:solidFill>
            <a:schemeClr val="dk2">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462225" tIns="395732" rIns="462225" bIns="135128" numCol="1" spcCol="1270" anchor="t" anchorCtr="0">
          <a:noAutofit/>
        </a:bodyPr>
        <a:lstStyle/>
        <a:p>
          <a:pPr marL="171450" lvl="1" indent="-171450" algn="l" defTabSz="844550">
            <a:lnSpc>
              <a:spcPct val="90000"/>
            </a:lnSpc>
            <a:spcBef>
              <a:spcPct val="0"/>
            </a:spcBef>
            <a:spcAft>
              <a:spcPct val="15000"/>
            </a:spcAft>
            <a:buChar char="•"/>
          </a:pPr>
          <a:r>
            <a:rPr lang="es-ES" sz="1900" b="1" kern="1200" dirty="0"/>
            <a:t>Turkey, Bosnia &amp; Herzegovina; </a:t>
          </a:r>
          <a:r>
            <a:rPr lang="es-ES" sz="1900" b="1" kern="1200" dirty="0" err="1"/>
            <a:t>Azerbaijan</a:t>
          </a:r>
          <a:r>
            <a:rPr lang="es-ES" sz="1900" b="1" kern="1200" dirty="0"/>
            <a:t>, </a:t>
          </a:r>
          <a:r>
            <a:rPr lang="es-ES" sz="1900" b="1" kern="1200" dirty="0" err="1"/>
            <a:t>Morocco</a:t>
          </a:r>
          <a:r>
            <a:rPr lang="es-ES" sz="1900" b="1" kern="1200" dirty="0"/>
            <a:t>, Senegal, Burkina Faso, </a:t>
          </a:r>
          <a:r>
            <a:rPr lang="es-ES" sz="1900" b="1" kern="1200" dirty="0" err="1"/>
            <a:t>Egypt</a:t>
          </a:r>
          <a:r>
            <a:rPr lang="es-ES" sz="1900" b="1" kern="1200" dirty="0"/>
            <a:t>; </a:t>
          </a:r>
          <a:r>
            <a:rPr lang="es-ES" sz="1900" b="1" kern="1200" dirty="0" err="1"/>
            <a:t>Mexico</a:t>
          </a:r>
          <a:r>
            <a:rPr lang="es-ES" sz="1900" b="1" kern="1200" dirty="0"/>
            <a:t>, Colombia, Ecuador, </a:t>
          </a:r>
          <a:r>
            <a:rPr lang="es-ES" sz="1900" b="1" kern="1200" dirty="0" err="1"/>
            <a:t>Peru</a:t>
          </a:r>
          <a:r>
            <a:rPr lang="es-ES" sz="1900" b="1" kern="1200" dirty="0"/>
            <a:t>, Chile, Argentina, etc.</a:t>
          </a:r>
          <a:endParaRPr lang="en-US" sz="1900" b="1" kern="1200" dirty="0"/>
        </a:p>
      </dsp:txBody>
      <dsp:txXfrm>
        <a:off x="0" y="3514040"/>
        <a:ext cx="5955658" cy="1556100"/>
      </dsp:txXfrm>
    </dsp:sp>
    <dsp:sp modelId="{839BA017-CB56-4B39-8DA2-ED2BD71D3E21}">
      <dsp:nvSpPr>
        <dsp:cNvPr id="0" name=""/>
        <dsp:cNvSpPr/>
      </dsp:nvSpPr>
      <dsp:spPr>
        <a:xfrm>
          <a:off x="297782" y="3233600"/>
          <a:ext cx="4168960" cy="560880"/>
        </a:xfrm>
        <a:prstGeom prst="roundRect">
          <a:avLst/>
        </a:prstGeom>
        <a:gradFill rotWithShape="0">
          <a:gsLst>
            <a:gs pos="0">
              <a:schemeClr val="dk2">
                <a:hueOff val="0"/>
                <a:satOff val="0"/>
                <a:lumOff val="0"/>
                <a:alphaOff val="0"/>
                <a:tint val="94000"/>
                <a:satMod val="103000"/>
                <a:lumMod val="102000"/>
              </a:schemeClr>
            </a:gs>
            <a:gs pos="50000">
              <a:schemeClr val="dk2">
                <a:hueOff val="0"/>
                <a:satOff val="0"/>
                <a:lumOff val="0"/>
                <a:alphaOff val="0"/>
                <a:shade val="100000"/>
                <a:satMod val="110000"/>
                <a:lumMod val="100000"/>
              </a:schemeClr>
            </a:gs>
            <a:gs pos="100000">
              <a:schemeClr val="dk2">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57577" tIns="0" rIns="157577" bIns="0" numCol="1" spcCol="1270" anchor="ctr" anchorCtr="0">
          <a:noAutofit/>
        </a:bodyPr>
        <a:lstStyle/>
        <a:p>
          <a:pPr marL="0" lvl="0" indent="0" algn="ctr" defTabSz="844550">
            <a:lnSpc>
              <a:spcPct val="90000"/>
            </a:lnSpc>
            <a:spcBef>
              <a:spcPct val="0"/>
            </a:spcBef>
            <a:spcAft>
              <a:spcPct val="35000"/>
            </a:spcAft>
            <a:buNone/>
          </a:pPr>
          <a:r>
            <a:rPr lang="es-AR" sz="1900" kern="1200" dirty="0" err="1"/>
            <a:t>The</a:t>
          </a:r>
          <a:r>
            <a:rPr lang="es-AR" sz="1900" kern="1200" dirty="0"/>
            <a:t> </a:t>
          </a:r>
          <a:r>
            <a:rPr lang="es-AR" sz="1900" kern="1200" dirty="0" err="1"/>
            <a:t>Convention</a:t>
          </a:r>
          <a:r>
            <a:rPr lang="es-AR" sz="1900" kern="1200" dirty="0"/>
            <a:t> has </a:t>
          </a:r>
          <a:r>
            <a:rPr lang="es-AR" sz="1900" kern="1200" dirty="0" err="1"/>
            <a:t>only</a:t>
          </a:r>
          <a:r>
            <a:rPr lang="es-AR" sz="1900" kern="1200" dirty="0"/>
            <a:t> </a:t>
          </a:r>
          <a:r>
            <a:rPr lang="es-AR" sz="1900" kern="1200" dirty="0" err="1"/>
            <a:t>been</a:t>
          </a:r>
          <a:r>
            <a:rPr lang="es-AR" sz="1900" kern="1200" dirty="0"/>
            <a:t> </a:t>
          </a:r>
          <a:r>
            <a:rPr lang="es-AR" sz="1900" kern="1200" dirty="0" err="1"/>
            <a:t>ratified</a:t>
          </a:r>
          <a:r>
            <a:rPr lang="es-AR" sz="1900" kern="1200" dirty="0"/>
            <a:t> </a:t>
          </a:r>
          <a:r>
            <a:rPr lang="es-AR" sz="1900" kern="1200" dirty="0" err="1"/>
            <a:t>by</a:t>
          </a:r>
          <a:r>
            <a:rPr lang="es-AR" sz="1900" kern="1200" dirty="0"/>
            <a:t> </a:t>
          </a:r>
          <a:r>
            <a:rPr lang="es-AR" sz="1900" kern="1200" dirty="0" err="1"/>
            <a:t>countries</a:t>
          </a:r>
          <a:r>
            <a:rPr lang="es-AR" sz="1900" kern="1200" dirty="0"/>
            <a:t> </a:t>
          </a:r>
          <a:r>
            <a:rPr lang="es-AR" sz="1900" kern="1200" dirty="0" err="1"/>
            <a:t>of</a:t>
          </a:r>
          <a:r>
            <a:rPr lang="es-AR" sz="1900" kern="1200" dirty="0"/>
            <a:t> </a:t>
          </a:r>
          <a:r>
            <a:rPr lang="es-AR" sz="1900" kern="1200" dirty="0" err="1"/>
            <a:t>origin</a:t>
          </a:r>
          <a:endParaRPr lang="en-US" sz="1900" kern="1200" dirty="0"/>
        </a:p>
      </dsp:txBody>
      <dsp:txXfrm>
        <a:off x="325162" y="3260980"/>
        <a:ext cx="4114200" cy="506120"/>
      </dsp:txXfrm>
    </dsp:sp>
    <dsp:sp modelId="{1B8CF908-6F94-4B2A-8F83-A9EDB14721D4}">
      <dsp:nvSpPr>
        <dsp:cNvPr id="0" name=""/>
        <dsp:cNvSpPr/>
      </dsp:nvSpPr>
      <dsp:spPr>
        <a:xfrm>
          <a:off x="0" y="5453180"/>
          <a:ext cx="5955658" cy="1047375"/>
        </a:xfrm>
        <a:prstGeom prst="rect">
          <a:avLst/>
        </a:prstGeom>
        <a:solidFill>
          <a:schemeClr val="lt2">
            <a:alpha val="90000"/>
            <a:hueOff val="0"/>
            <a:satOff val="0"/>
            <a:lumOff val="0"/>
            <a:alphaOff val="0"/>
          </a:schemeClr>
        </a:solidFill>
        <a:ln w="9525" cap="flat" cmpd="sng" algn="ctr">
          <a:solidFill>
            <a:schemeClr val="dk2">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462225" tIns="395732" rIns="462225" bIns="135128" numCol="1" spcCol="1270" anchor="t" anchorCtr="0">
          <a:noAutofit/>
        </a:bodyPr>
        <a:lstStyle/>
        <a:p>
          <a:pPr marL="171450" lvl="1" indent="-171450" algn="l" defTabSz="844550">
            <a:lnSpc>
              <a:spcPct val="90000"/>
            </a:lnSpc>
            <a:spcBef>
              <a:spcPct val="0"/>
            </a:spcBef>
            <a:spcAft>
              <a:spcPct val="15000"/>
            </a:spcAft>
            <a:buChar char="•"/>
          </a:pPr>
          <a:r>
            <a:rPr lang="es-AR" sz="1900" b="1" kern="1200" dirty="0" err="1"/>
            <a:t>Lack</a:t>
          </a:r>
          <a:r>
            <a:rPr lang="es-AR" sz="1900" b="1" kern="1200" dirty="0"/>
            <a:t> </a:t>
          </a:r>
          <a:r>
            <a:rPr lang="es-AR" sz="1900" b="1" kern="1200" dirty="0" err="1"/>
            <a:t>of</a:t>
          </a:r>
          <a:r>
            <a:rPr lang="es-AR" sz="1900" b="1" kern="1200" dirty="0"/>
            <a:t> </a:t>
          </a:r>
          <a:r>
            <a:rPr lang="es-AR" sz="1900" b="1" kern="1200" dirty="0" err="1"/>
            <a:t>political</a:t>
          </a:r>
          <a:r>
            <a:rPr lang="es-AR" sz="1900" b="1" kern="1200" dirty="0"/>
            <a:t> </a:t>
          </a:r>
          <a:r>
            <a:rPr lang="es-AR" sz="1900" b="1" kern="1200" dirty="0" err="1"/>
            <a:t>will</a:t>
          </a:r>
          <a:r>
            <a:rPr lang="es-AR" sz="1900" b="1" kern="1200" dirty="0"/>
            <a:t>, </a:t>
          </a:r>
          <a:r>
            <a:rPr lang="es-AR" sz="1900" b="1" kern="1200" dirty="0" err="1"/>
            <a:t>xenophobic</a:t>
          </a:r>
          <a:r>
            <a:rPr lang="es-AR" sz="1900" b="1" kern="1200" dirty="0"/>
            <a:t> </a:t>
          </a:r>
          <a:r>
            <a:rPr lang="es-AR" sz="1900" b="1" kern="1200" dirty="0" err="1"/>
            <a:t>contexts</a:t>
          </a:r>
          <a:r>
            <a:rPr lang="es-AR" sz="1900" b="1" kern="1200" dirty="0"/>
            <a:t>, and </a:t>
          </a:r>
          <a:r>
            <a:rPr lang="es-AR" sz="1900" b="1" kern="1200" dirty="0" err="1"/>
            <a:t>toxic</a:t>
          </a:r>
          <a:r>
            <a:rPr lang="es-AR" sz="1900" b="1" kern="1200" dirty="0"/>
            <a:t> narrative</a:t>
          </a:r>
          <a:endParaRPr lang="en-US" sz="1900" b="1" kern="1200" dirty="0"/>
        </a:p>
      </dsp:txBody>
      <dsp:txXfrm>
        <a:off x="0" y="5453180"/>
        <a:ext cx="5955658" cy="1047375"/>
      </dsp:txXfrm>
    </dsp:sp>
    <dsp:sp modelId="{0CF86A2B-64DE-416F-9112-241B8CFE794E}">
      <dsp:nvSpPr>
        <dsp:cNvPr id="0" name=""/>
        <dsp:cNvSpPr/>
      </dsp:nvSpPr>
      <dsp:spPr>
        <a:xfrm>
          <a:off x="297782" y="5172739"/>
          <a:ext cx="4168960" cy="560880"/>
        </a:xfrm>
        <a:prstGeom prst="roundRect">
          <a:avLst/>
        </a:prstGeom>
        <a:gradFill rotWithShape="0">
          <a:gsLst>
            <a:gs pos="0">
              <a:schemeClr val="dk2">
                <a:hueOff val="0"/>
                <a:satOff val="0"/>
                <a:lumOff val="0"/>
                <a:alphaOff val="0"/>
                <a:tint val="94000"/>
                <a:satMod val="103000"/>
                <a:lumMod val="102000"/>
              </a:schemeClr>
            </a:gs>
            <a:gs pos="50000">
              <a:schemeClr val="dk2">
                <a:hueOff val="0"/>
                <a:satOff val="0"/>
                <a:lumOff val="0"/>
                <a:alphaOff val="0"/>
                <a:shade val="100000"/>
                <a:satMod val="110000"/>
                <a:lumMod val="100000"/>
              </a:schemeClr>
            </a:gs>
            <a:gs pos="100000">
              <a:schemeClr val="dk2">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57577" tIns="0" rIns="157577" bIns="0" numCol="1" spcCol="1270" anchor="ctr" anchorCtr="0">
          <a:noAutofit/>
        </a:bodyPr>
        <a:lstStyle/>
        <a:p>
          <a:pPr marL="0" lvl="0" indent="0" algn="ctr" defTabSz="844550">
            <a:lnSpc>
              <a:spcPct val="90000"/>
            </a:lnSpc>
            <a:spcBef>
              <a:spcPct val="0"/>
            </a:spcBef>
            <a:spcAft>
              <a:spcPct val="35000"/>
            </a:spcAft>
            <a:buNone/>
          </a:pPr>
          <a:r>
            <a:rPr lang="es-AR" sz="1900" b="1" kern="1200" dirty="0"/>
            <a:t>Key </a:t>
          </a:r>
          <a:r>
            <a:rPr lang="es-AR" sz="1900" b="1" kern="1200" dirty="0" err="1"/>
            <a:t>reason</a:t>
          </a:r>
          <a:r>
            <a:rPr lang="es-AR" sz="1900" b="1" kern="1200" dirty="0"/>
            <a:t> </a:t>
          </a:r>
          <a:r>
            <a:rPr lang="es-AR" sz="1900" b="1" kern="1200" dirty="0" err="1"/>
            <a:t>behind</a:t>
          </a:r>
          <a:r>
            <a:rPr lang="es-AR" sz="1900" b="1" kern="1200" dirty="0"/>
            <a:t> non-</a:t>
          </a:r>
          <a:r>
            <a:rPr lang="es-AR" sz="1900" b="1" kern="1200" dirty="0" err="1"/>
            <a:t>ratification</a:t>
          </a:r>
          <a:endParaRPr lang="en-US" sz="1900" b="1" kern="1200" dirty="0"/>
        </a:p>
      </dsp:txBody>
      <dsp:txXfrm>
        <a:off x="325162" y="5200119"/>
        <a:ext cx="4114200" cy="506120"/>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815D4E-29E5-4292-A868-7460B99443A4}">
      <dsp:nvSpPr>
        <dsp:cNvPr id="0" name=""/>
        <dsp:cNvSpPr/>
      </dsp:nvSpPr>
      <dsp:spPr>
        <a:xfrm>
          <a:off x="0" y="338907"/>
          <a:ext cx="11907520" cy="751275"/>
        </a:xfrm>
        <a:prstGeom prst="rect">
          <a:avLst/>
        </a:prstGeom>
        <a:solidFill>
          <a:schemeClr val="lt1">
            <a:alpha val="90000"/>
            <a:hueOff val="0"/>
            <a:satOff val="0"/>
            <a:lumOff val="0"/>
            <a:alphaOff val="0"/>
          </a:schemeClr>
        </a:solidFill>
        <a:ln w="9525" cap="flat" cmpd="sng" algn="ctr">
          <a:solidFill>
            <a:schemeClr val="accent5">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924156" tIns="374904" rIns="924156" bIns="128016" numCol="1" spcCol="1270" anchor="t" anchorCtr="0">
          <a:noAutofit/>
        </a:bodyPr>
        <a:lstStyle/>
        <a:p>
          <a:pPr marL="171450" lvl="1" indent="-171450" algn="l" defTabSz="800100">
            <a:lnSpc>
              <a:spcPct val="90000"/>
            </a:lnSpc>
            <a:spcBef>
              <a:spcPct val="0"/>
            </a:spcBef>
            <a:spcAft>
              <a:spcPct val="15000"/>
            </a:spcAft>
            <a:buChar char="•"/>
          </a:pPr>
          <a:r>
            <a:rPr lang="es-AR" sz="1800" b="1" kern="1200"/>
            <a:t>Strategies directed to UN States for ratifying other treaties (e.g. CEDAW)</a:t>
          </a:r>
          <a:endParaRPr lang="en-US" sz="1800" kern="1200"/>
        </a:p>
      </dsp:txBody>
      <dsp:txXfrm>
        <a:off x="0" y="338907"/>
        <a:ext cx="11907520" cy="751275"/>
      </dsp:txXfrm>
    </dsp:sp>
    <dsp:sp modelId="{DC256D11-F158-4BFF-ADBB-0B516F81E1B6}">
      <dsp:nvSpPr>
        <dsp:cNvPr id="0" name=""/>
        <dsp:cNvSpPr/>
      </dsp:nvSpPr>
      <dsp:spPr>
        <a:xfrm>
          <a:off x="595376" y="32587"/>
          <a:ext cx="8335264" cy="531360"/>
        </a:xfrm>
        <a:prstGeom prst="roundRect">
          <a:avLst/>
        </a:prstGeom>
        <a:gradFill rotWithShape="0">
          <a:gsLst>
            <a:gs pos="0">
              <a:schemeClr val="accent5">
                <a:hueOff val="0"/>
                <a:satOff val="0"/>
                <a:lumOff val="0"/>
                <a:alphaOff val="0"/>
                <a:tint val="94000"/>
                <a:satMod val="103000"/>
                <a:lumMod val="102000"/>
              </a:schemeClr>
            </a:gs>
            <a:gs pos="50000">
              <a:schemeClr val="accent5">
                <a:hueOff val="0"/>
                <a:satOff val="0"/>
                <a:lumOff val="0"/>
                <a:alphaOff val="0"/>
                <a:shade val="100000"/>
                <a:satMod val="110000"/>
                <a:lumMod val="100000"/>
              </a:schemeClr>
            </a:gs>
            <a:gs pos="100000">
              <a:schemeClr val="accent5">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15053" tIns="0" rIns="315053" bIns="0" numCol="1" spcCol="1270" anchor="ctr" anchorCtr="0">
          <a:noAutofit/>
        </a:bodyPr>
        <a:lstStyle/>
        <a:p>
          <a:pPr marL="0" lvl="0" indent="0" algn="l" defTabSz="800100">
            <a:lnSpc>
              <a:spcPct val="90000"/>
            </a:lnSpc>
            <a:spcBef>
              <a:spcPct val="0"/>
            </a:spcBef>
            <a:spcAft>
              <a:spcPct val="35000"/>
            </a:spcAft>
            <a:buNone/>
          </a:pPr>
          <a:r>
            <a:rPr lang="es-AR" sz="1800" b="1" kern="1200"/>
            <a:t>Basic commitment with international community</a:t>
          </a:r>
          <a:endParaRPr lang="en-US" sz="1800" kern="1200"/>
        </a:p>
      </dsp:txBody>
      <dsp:txXfrm>
        <a:off x="621315" y="58526"/>
        <a:ext cx="8283386" cy="479482"/>
      </dsp:txXfrm>
    </dsp:sp>
    <dsp:sp modelId="{0323C838-9EE7-4194-80BE-87C3C255787B}">
      <dsp:nvSpPr>
        <dsp:cNvPr id="0" name=""/>
        <dsp:cNvSpPr/>
      </dsp:nvSpPr>
      <dsp:spPr>
        <a:xfrm>
          <a:off x="0" y="1412422"/>
          <a:ext cx="11907520" cy="751275"/>
        </a:xfrm>
        <a:prstGeom prst="rect">
          <a:avLst/>
        </a:prstGeom>
        <a:solidFill>
          <a:schemeClr val="lt1">
            <a:alpha val="90000"/>
            <a:hueOff val="0"/>
            <a:satOff val="0"/>
            <a:lumOff val="0"/>
            <a:alphaOff val="0"/>
          </a:schemeClr>
        </a:solidFill>
        <a:ln w="9525" cap="flat" cmpd="sng" algn="ctr">
          <a:solidFill>
            <a:schemeClr val="accent5">
              <a:hueOff val="-1423812"/>
              <a:satOff val="6097"/>
              <a:lumOff val="3268"/>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924156" tIns="374904" rIns="924156" bIns="128016" numCol="1" spcCol="1270" anchor="t" anchorCtr="0">
          <a:noAutofit/>
        </a:bodyPr>
        <a:lstStyle/>
        <a:p>
          <a:pPr marL="171450" lvl="1" indent="-171450" algn="l" defTabSz="800100">
            <a:lnSpc>
              <a:spcPct val="90000"/>
            </a:lnSpc>
            <a:spcBef>
              <a:spcPct val="0"/>
            </a:spcBef>
            <a:spcAft>
              <a:spcPct val="15000"/>
            </a:spcAft>
            <a:buChar char="•"/>
          </a:pPr>
          <a:r>
            <a:rPr lang="es-AR" sz="1800" b="1" kern="1200"/>
            <a:t>More needed than ever since then</a:t>
          </a:r>
          <a:endParaRPr lang="en-US" sz="1800" kern="1200"/>
        </a:p>
      </dsp:txBody>
      <dsp:txXfrm>
        <a:off x="0" y="1412422"/>
        <a:ext cx="11907520" cy="751275"/>
      </dsp:txXfrm>
    </dsp:sp>
    <dsp:sp modelId="{81107022-516A-42D9-9919-2FC11FB51343}">
      <dsp:nvSpPr>
        <dsp:cNvPr id="0" name=""/>
        <dsp:cNvSpPr/>
      </dsp:nvSpPr>
      <dsp:spPr>
        <a:xfrm>
          <a:off x="595376" y="1146742"/>
          <a:ext cx="8335264" cy="531360"/>
        </a:xfrm>
        <a:prstGeom prst="roundRect">
          <a:avLst/>
        </a:prstGeom>
        <a:gradFill rotWithShape="0">
          <a:gsLst>
            <a:gs pos="0">
              <a:schemeClr val="accent5">
                <a:hueOff val="-1423812"/>
                <a:satOff val="6097"/>
                <a:lumOff val="3268"/>
                <a:alphaOff val="0"/>
                <a:tint val="94000"/>
                <a:satMod val="103000"/>
                <a:lumMod val="102000"/>
              </a:schemeClr>
            </a:gs>
            <a:gs pos="50000">
              <a:schemeClr val="accent5">
                <a:hueOff val="-1423812"/>
                <a:satOff val="6097"/>
                <a:lumOff val="3268"/>
                <a:alphaOff val="0"/>
                <a:shade val="100000"/>
                <a:satMod val="110000"/>
                <a:lumMod val="100000"/>
              </a:schemeClr>
            </a:gs>
            <a:gs pos="100000">
              <a:schemeClr val="accent5">
                <a:hueOff val="-1423812"/>
                <a:satOff val="6097"/>
                <a:lumOff val="3268"/>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15053" tIns="0" rIns="315053" bIns="0" numCol="1" spcCol="1270" anchor="ctr" anchorCtr="0">
          <a:noAutofit/>
        </a:bodyPr>
        <a:lstStyle/>
        <a:p>
          <a:pPr marL="0" lvl="0" indent="0" algn="l" defTabSz="800100">
            <a:lnSpc>
              <a:spcPct val="90000"/>
            </a:lnSpc>
            <a:spcBef>
              <a:spcPct val="0"/>
            </a:spcBef>
            <a:spcAft>
              <a:spcPct val="35000"/>
            </a:spcAft>
            <a:buNone/>
          </a:pPr>
          <a:r>
            <a:rPr lang="es-AR" sz="1800" b="1" kern="1200" dirty="0" err="1"/>
            <a:t>Coherence</a:t>
          </a:r>
          <a:r>
            <a:rPr lang="es-AR" sz="1800" b="1" kern="1200" dirty="0"/>
            <a:t> </a:t>
          </a:r>
          <a:r>
            <a:rPr lang="es-AR" sz="1800" b="1" kern="1200" dirty="0" err="1"/>
            <a:t>with</a:t>
          </a:r>
          <a:r>
            <a:rPr lang="es-AR" sz="1800" b="1" kern="1200" dirty="0"/>
            <a:t> </a:t>
          </a:r>
          <a:r>
            <a:rPr lang="es-AR" sz="1800" b="1" kern="1200" dirty="0" err="1"/>
            <a:t>goals</a:t>
          </a:r>
          <a:r>
            <a:rPr lang="es-AR" sz="1800" b="1" kern="1200" dirty="0"/>
            <a:t> </a:t>
          </a:r>
          <a:r>
            <a:rPr lang="es-AR" sz="1800" b="1" kern="1200" dirty="0" err="1"/>
            <a:t>committed</a:t>
          </a:r>
          <a:r>
            <a:rPr lang="es-AR" sz="1800" b="1" kern="1200" dirty="0"/>
            <a:t> in 1990</a:t>
          </a:r>
          <a:endParaRPr lang="en-US" sz="1800" kern="1200" dirty="0"/>
        </a:p>
      </dsp:txBody>
      <dsp:txXfrm>
        <a:off x="621315" y="1172681"/>
        <a:ext cx="8283386" cy="479482"/>
      </dsp:txXfrm>
    </dsp:sp>
    <dsp:sp modelId="{96D428C0-0A83-4E75-8CC5-4BA6E59D4E72}">
      <dsp:nvSpPr>
        <dsp:cNvPr id="0" name=""/>
        <dsp:cNvSpPr/>
      </dsp:nvSpPr>
      <dsp:spPr>
        <a:xfrm>
          <a:off x="0" y="2526577"/>
          <a:ext cx="11907520" cy="751275"/>
        </a:xfrm>
        <a:prstGeom prst="rect">
          <a:avLst/>
        </a:prstGeom>
        <a:solidFill>
          <a:schemeClr val="lt1">
            <a:alpha val="90000"/>
            <a:hueOff val="0"/>
            <a:satOff val="0"/>
            <a:lumOff val="0"/>
            <a:alphaOff val="0"/>
          </a:schemeClr>
        </a:solidFill>
        <a:ln w="9525" cap="flat" cmpd="sng" algn="ctr">
          <a:solidFill>
            <a:schemeClr val="accent5">
              <a:hueOff val="-2847623"/>
              <a:satOff val="12194"/>
              <a:lumOff val="6536"/>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924156" tIns="374904" rIns="924156" bIns="128016" numCol="1" spcCol="1270" anchor="t" anchorCtr="0">
          <a:noAutofit/>
        </a:bodyPr>
        <a:lstStyle/>
        <a:p>
          <a:pPr marL="171450" lvl="1" indent="-171450" algn="l" defTabSz="800100">
            <a:lnSpc>
              <a:spcPct val="90000"/>
            </a:lnSpc>
            <a:spcBef>
              <a:spcPct val="0"/>
            </a:spcBef>
            <a:spcAft>
              <a:spcPct val="15000"/>
            </a:spcAft>
            <a:buChar char="•"/>
          </a:pPr>
          <a:r>
            <a:rPr lang="es-AR" sz="1800" b="1" kern="1200" dirty="0" err="1"/>
            <a:t>e.g</a:t>
          </a:r>
          <a:r>
            <a:rPr lang="es-AR" sz="1800" b="1" kern="1200" dirty="0"/>
            <a:t>. GCM &amp; 2030 </a:t>
          </a:r>
          <a:r>
            <a:rPr lang="es-AR" sz="1800" b="1" kern="1200" dirty="0" err="1"/>
            <a:t>SDGs</a:t>
          </a:r>
          <a:endParaRPr lang="en-US" sz="1800" kern="1200" dirty="0"/>
        </a:p>
      </dsp:txBody>
      <dsp:txXfrm>
        <a:off x="0" y="2526577"/>
        <a:ext cx="11907520" cy="751275"/>
      </dsp:txXfrm>
    </dsp:sp>
    <dsp:sp modelId="{72B5CE7A-8FA1-48BB-988F-3E48ABDF195C}">
      <dsp:nvSpPr>
        <dsp:cNvPr id="0" name=""/>
        <dsp:cNvSpPr/>
      </dsp:nvSpPr>
      <dsp:spPr>
        <a:xfrm>
          <a:off x="595376" y="2260897"/>
          <a:ext cx="8335264" cy="531360"/>
        </a:xfrm>
        <a:prstGeom prst="roundRect">
          <a:avLst/>
        </a:prstGeom>
        <a:gradFill rotWithShape="0">
          <a:gsLst>
            <a:gs pos="0">
              <a:schemeClr val="accent5">
                <a:hueOff val="-2847623"/>
                <a:satOff val="12194"/>
                <a:lumOff val="6536"/>
                <a:alphaOff val="0"/>
                <a:tint val="94000"/>
                <a:satMod val="103000"/>
                <a:lumMod val="102000"/>
              </a:schemeClr>
            </a:gs>
            <a:gs pos="50000">
              <a:schemeClr val="accent5">
                <a:hueOff val="-2847623"/>
                <a:satOff val="12194"/>
                <a:lumOff val="6536"/>
                <a:alphaOff val="0"/>
                <a:shade val="100000"/>
                <a:satMod val="110000"/>
                <a:lumMod val="100000"/>
              </a:schemeClr>
            </a:gs>
            <a:gs pos="100000">
              <a:schemeClr val="accent5">
                <a:hueOff val="-2847623"/>
                <a:satOff val="12194"/>
                <a:lumOff val="6536"/>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15053" tIns="0" rIns="315053" bIns="0" numCol="1" spcCol="1270" anchor="ctr" anchorCtr="0">
          <a:noAutofit/>
        </a:bodyPr>
        <a:lstStyle/>
        <a:p>
          <a:pPr marL="0" lvl="0" indent="0" algn="l" defTabSz="800100">
            <a:lnSpc>
              <a:spcPct val="90000"/>
            </a:lnSpc>
            <a:spcBef>
              <a:spcPct val="0"/>
            </a:spcBef>
            <a:spcAft>
              <a:spcPct val="35000"/>
            </a:spcAft>
            <a:buNone/>
          </a:pPr>
          <a:r>
            <a:rPr lang="es-AR" sz="1800" b="1" kern="1200"/>
            <a:t>Key international legal tool for accompanying the fulfilment of objectives of soft-law political processes </a:t>
          </a:r>
          <a:endParaRPr lang="en-US" sz="1800" kern="1200"/>
        </a:p>
      </dsp:txBody>
      <dsp:txXfrm>
        <a:off x="621315" y="2286836"/>
        <a:ext cx="8283386" cy="479482"/>
      </dsp:txXfrm>
    </dsp:sp>
    <dsp:sp modelId="{375BBDB6-5970-4EA6-8F9A-4B646E589A3F}">
      <dsp:nvSpPr>
        <dsp:cNvPr id="0" name=""/>
        <dsp:cNvSpPr/>
      </dsp:nvSpPr>
      <dsp:spPr>
        <a:xfrm>
          <a:off x="0" y="3640732"/>
          <a:ext cx="11907520" cy="1020600"/>
        </a:xfrm>
        <a:prstGeom prst="rect">
          <a:avLst/>
        </a:prstGeom>
        <a:solidFill>
          <a:schemeClr val="lt1">
            <a:alpha val="90000"/>
            <a:hueOff val="0"/>
            <a:satOff val="0"/>
            <a:lumOff val="0"/>
            <a:alphaOff val="0"/>
          </a:schemeClr>
        </a:solidFill>
        <a:ln w="9525" cap="flat" cmpd="sng" algn="ctr">
          <a:solidFill>
            <a:schemeClr val="accent5">
              <a:hueOff val="-4271435"/>
              <a:satOff val="18291"/>
              <a:lumOff val="9804"/>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924156" tIns="374904" rIns="924156" bIns="128016" numCol="1" spcCol="1270" anchor="t" anchorCtr="0">
          <a:noAutofit/>
        </a:bodyPr>
        <a:lstStyle/>
        <a:p>
          <a:pPr marL="171450" lvl="1" indent="-171450" algn="l" defTabSz="800100">
            <a:lnSpc>
              <a:spcPct val="90000"/>
            </a:lnSpc>
            <a:spcBef>
              <a:spcPct val="0"/>
            </a:spcBef>
            <a:spcAft>
              <a:spcPct val="15000"/>
            </a:spcAft>
            <a:buChar char="•"/>
          </a:pPr>
          <a:r>
            <a:rPr lang="es-AR" sz="1800" b="1" kern="1200" dirty="0" err="1"/>
            <a:t>Compehensive</a:t>
          </a:r>
          <a:r>
            <a:rPr lang="es-AR" sz="1800" b="1" kern="1200" dirty="0"/>
            <a:t> </a:t>
          </a:r>
          <a:r>
            <a:rPr lang="es-AR" sz="1800" b="1" kern="1200" dirty="0" err="1"/>
            <a:t>approach</a:t>
          </a:r>
          <a:r>
            <a:rPr lang="es-AR" sz="1800" b="1" kern="1200" dirty="0"/>
            <a:t>: </a:t>
          </a:r>
          <a:r>
            <a:rPr lang="es-AR" sz="1800" b="1" kern="1200" dirty="0" err="1"/>
            <a:t>discussing</a:t>
          </a:r>
          <a:r>
            <a:rPr lang="es-AR" sz="1800" b="1" kern="1200" dirty="0"/>
            <a:t> </a:t>
          </a:r>
          <a:r>
            <a:rPr lang="es-AR" sz="1800" b="1" kern="1200" dirty="0" err="1"/>
            <a:t>all</a:t>
          </a:r>
          <a:r>
            <a:rPr lang="es-AR" sz="1800" b="1" kern="1200" dirty="0"/>
            <a:t> </a:t>
          </a:r>
          <a:r>
            <a:rPr lang="es-AR" sz="1800" b="1" kern="1200" dirty="0" err="1"/>
            <a:t>public</a:t>
          </a:r>
          <a:r>
            <a:rPr lang="es-AR" sz="1800" b="1" kern="1200" dirty="0"/>
            <a:t> </a:t>
          </a:r>
          <a:r>
            <a:rPr lang="es-AR" sz="1800" b="1" kern="1200" dirty="0" err="1"/>
            <a:t>policies</a:t>
          </a:r>
          <a:r>
            <a:rPr lang="es-AR" sz="1800" b="1" kern="1200" dirty="0"/>
            <a:t> </a:t>
          </a:r>
          <a:r>
            <a:rPr lang="es-AR" sz="1800" b="1" kern="1200" dirty="0" err="1"/>
            <a:t>related</a:t>
          </a:r>
          <a:r>
            <a:rPr lang="es-AR" sz="1800" b="1" kern="1200" dirty="0"/>
            <a:t> to human </a:t>
          </a:r>
          <a:r>
            <a:rPr lang="es-AR" sz="1800" b="1" kern="1200" dirty="0" err="1"/>
            <a:t>mobility</a:t>
          </a:r>
          <a:endParaRPr lang="en-US" sz="1800" kern="1200" dirty="0"/>
        </a:p>
        <a:p>
          <a:pPr marL="171450" lvl="1" indent="-171450" algn="l" defTabSz="800100">
            <a:lnSpc>
              <a:spcPct val="90000"/>
            </a:lnSpc>
            <a:spcBef>
              <a:spcPct val="0"/>
            </a:spcBef>
            <a:spcAft>
              <a:spcPct val="15000"/>
            </a:spcAft>
            <a:buChar char="•"/>
          </a:pPr>
          <a:r>
            <a:rPr lang="es-AR" sz="1800" b="1" kern="1200"/>
            <a:t>Focused discusión + Key stakeholders</a:t>
          </a:r>
          <a:endParaRPr lang="en-US" sz="1800" kern="1200"/>
        </a:p>
      </dsp:txBody>
      <dsp:txXfrm>
        <a:off x="0" y="3640732"/>
        <a:ext cx="11907520" cy="1020600"/>
      </dsp:txXfrm>
    </dsp:sp>
    <dsp:sp modelId="{1E9996EE-4BC0-4DAC-984E-1101B19CD6D8}">
      <dsp:nvSpPr>
        <dsp:cNvPr id="0" name=""/>
        <dsp:cNvSpPr/>
      </dsp:nvSpPr>
      <dsp:spPr>
        <a:xfrm>
          <a:off x="595376" y="3375052"/>
          <a:ext cx="8335264" cy="531360"/>
        </a:xfrm>
        <a:prstGeom prst="roundRect">
          <a:avLst/>
        </a:prstGeom>
        <a:gradFill rotWithShape="0">
          <a:gsLst>
            <a:gs pos="0">
              <a:schemeClr val="accent5">
                <a:hueOff val="-4271435"/>
                <a:satOff val="18291"/>
                <a:lumOff val="9804"/>
                <a:alphaOff val="0"/>
                <a:tint val="94000"/>
                <a:satMod val="103000"/>
                <a:lumMod val="102000"/>
              </a:schemeClr>
            </a:gs>
            <a:gs pos="50000">
              <a:schemeClr val="accent5">
                <a:hueOff val="-4271435"/>
                <a:satOff val="18291"/>
                <a:lumOff val="9804"/>
                <a:alphaOff val="0"/>
                <a:shade val="100000"/>
                <a:satMod val="110000"/>
                <a:lumMod val="100000"/>
              </a:schemeClr>
            </a:gs>
            <a:gs pos="100000">
              <a:schemeClr val="accent5">
                <a:hueOff val="-4271435"/>
                <a:satOff val="18291"/>
                <a:lumOff val="9804"/>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15053" tIns="0" rIns="315053" bIns="0" numCol="1" spcCol="1270" anchor="ctr" anchorCtr="0">
          <a:noAutofit/>
        </a:bodyPr>
        <a:lstStyle/>
        <a:p>
          <a:pPr marL="0" lvl="0" indent="0" algn="l" defTabSz="800100">
            <a:lnSpc>
              <a:spcPct val="90000"/>
            </a:lnSpc>
            <a:spcBef>
              <a:spcPct val="0"/>
            </a:spcBef>
            <a:spcAft>
              <a:spcPct val="35000"/>
            </a:spcAft>
            <a:buNone/>
          </a:pPr>
          <a:r>
            <a:rPr lang="es-AR" sz="1800" b="1" kern="1200" dirty="0" err="1"/>
            <a:t>Unique</a:t>
          </a:r>
          <a:r>
            <a:rPr lang="es-AR" sz="1800" b="1" kern="1200" dirty="0"/>
            <a:t> </a:t>
          </a:r>
          <a:r>
            <a:rPr lang="es-AR" sz="1800" b="1" kern="1200" dirty="0" err="1"/>
            <a:t>opportunity</a:t>
          </a:r>
          <a:r>
            <a:rPr lang="es-AR" sz="1800" b="1" kern="1200" dirty="0"/>
            <a:t> </a:t>
          </a:r>
          <a:r>
            <a:rPr lang="es-AR" sz="1800" b="1" kern="1200" dirty="0" err="1"/>
            <a:t>for</a:t>
          </a:r>
          <a:r>
            <a:rPr lang="es-AR" sz="1800" b="1" kern="1200" dirty="0"/>
            <a:t> </a:t>
          </a:r>
          <a:r>
            <a:rPr lang="es-AR" sz="1800" b="1" kern="1200" dirty="0" err="1"/>
            <a:t>strengthening</a:t>
          </a:r>
          <a:r>
            <a:rPr lang="es-AR" sz="1800" b="1" kern="1200" dirty="0"/>
            <a:t> </a:t>
          </a:r>
          <a:r>
            <a:rPr lang="es-AR" sz="1800" b="1" kern="1200" dirty="0" err="1"/>
            <a:t>protection</a:t>
          </a:r>
          <a:r>
            <a:rPr lang="es-AR" sz="1800" b="1" kern="1200" dirty="0"/>
            <a:t> </a:t>
          </a:r>
          <a:r>
            <a:rPr lang="es-AR" sz="1800" b="1" kern="1200" dirty="0" err="1"/>
            <a:t>of</a:t>
          </a:r>
          <a:r>
            <a:rPr lang="es-AR" sz="1800" b="1" kern="1200" dirty="0"/>
            <a:t> </a:t>
          </a:r>
          <a:r>
            <a:rPr lang="es-AR" sz="1800" b="1" kern="1200" dirty="0" err="1"/>
            <a:t>migrants</a:t>
          </a:r>
          <a:r>
            <a:rPr lang="es-AR" sz="1800" b="1" kern="1200" dirty="0"/>
            <a:t>’ </a:t>
          </a:r>
          <a:r>
            <a:rPr lang="es-AR" sz="1800" b="1" kern="1200" dirty="0" err="1"/>
            <a:t>rights</a:t>
          </a:r>
          <a:endParaRPr lang="en-US" sz="1800" kern="1200" dirty="0"/>
        </a:p>
      </dsp:txBody>
      <dsp:txXfrm>
        <a:off x="621315" y="3400991"/>
        <a:ext cx="8283386" cy="47948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1FE4CC-5EA5-47CC-8D2E-34CFCE96E159}">
      <dsp:nvSpPr>
        <dsp:cNvPr id="0" name=""/>
        <dsp:cNvSpPr/>
      </dsp:nvSpPr>
      <dsp:spPr>
        <a:xfrm>
          <a:off x="0" y="250637"/>
          <a:ext cx="8030528" cy="926639"/>
        </a:xfrm>
        <a:prstGeom prst="roundRect">
          <a:avLst/>
        </a:prstGeom>
        <a:gradFill rotWithShape="0">
          <a:gsLst>
            <a:gs pos="0">
              <a:schemeClr val="accent2">
                <a:hueOff val="0"/>
                <a:satOff val="0"/>
                <a:lumOff val="0"/>
                <a:alphaOff val="0"/>
                <a:tint val="94000"/>
                <a:satMod val="103000"/>
                <a:lumMod val="102000"/>
              </a:schemeClr>
            </a:gs>
            <a:gs pos="50000">
              <a:schemeClr val="accent2">
                <a:hueOff val="0"/>
                <a:satOff val="0"/>
                <a:lumOff val="0"/>
                <a:alphaOff val="0"/>
                <a:shade val="100000"/>
                <a:satMod val="110000"/>
                <a:lumMod val="100000"/>
              </a:schemeClr>
            </a:gs>
            <a:gs pos="100000">
              <a:schemeClr val="accent2">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s-AR" sz="2400" b="1" kern="1200" dirty="0" err="1"/>
            <a:t>Periodic</a:t>
          </a:r>
          <a:r>
            <a:rPr lang="es-AR" sz="2400" b="1" kern="1200" dirty="0"/>
            <a:t> </a:t>
          </a:r>
          <a:r>
            <a:rPr lang="es-AR" sz="2400" b="1" kern="1200" dirty="0" err="1"/>
            <a:t>review</a:t>
          </a:r>
          <a:r>
            <a:rPr lang="es-AR" sz="2400" b="1" kern="1200" dirty="0"/>
            <a:t> </a:t>
          </a:r>
          <a:r>
            <a:rPr lang="es-AR" sz="2400" b="1" kern="1200" dirty="0" err="1"/>
            <a:t>each</a:t>
          </a:r>
          <a:r>
            <a:rPr lang="es-AR" sz="2400" b="1" kern="1200" dirty="0"/>
            <a:t> 5 </a:t>
          </a:r>
          <a:r>
            <a:rPr lang="es-AR" sz="2400" b="1" kern="1200" dirty="0" err="1"/>
            <a:t>years</a:t>
          </a:r>
          <a:r>
            <a:rPr lang="es-AR" sz="2400" b="1" kern="1200" dirty="0"/>
            <a:t> (</a:t>
          </a:r>
          <a:r>
            <a:rPr lang="es-AR" sz="2400" b="1" kern="1200" dirty="0" err="1"/>
            <a:t>article</a:t>
          </a:r>
          <a:r>
            <a:rPr lang="es-AR" sz="2400" b="1" kern="1200" dirty="0"/>
            <a:t> 73) </a:t>
          </a:r>
          <a:r>
            <a:rPr lang="es-AR" sz="2400" b="1" kern="1200" dirty="0" err="1"/>
            <a:t>on</a:t>
          </a:r>
          <a:r>
            <a:rPr lang="es-AR" sz="2400" b="1" kern="1200" dirty="0"/>
            <a:t> </a:t>
          </a:r>
          <a:r>
            <a:rPr lang="es-AR" sz="2400" b="1" kern="1200" dirty="0" err="1"/>
            <a:t>measures</a:t>
          </a:r>
          <a:r>
            <a:rPr lang="es-AR" sz="2400" b="1" kern="1200" dirty="0"/>
            <a:t> </a:t>
          </a:r>
          <a:r>
            <a:rPr lang="es-AR" sz="2400" b="1" kern="1200" dirty="0" err="1"/>
            <a:t>adopted</a:t>
          </a:r>
          <a:r>
            <a:rPr lang="es-AR" sz="2400" b="1" kern="1200" dirty="0"/>
            <a:t> </a:t>
          </a:r>
          <a:r>
            <a:rPr lang="es-AR" sz="2400" b="1" kern="1200" dirty="0" err="1"/>
            <a:t>for</a:t>
          </a:r>
          <a:r>
            <a:rPr lang="es-AR" sz="2400" b="1" kern="1200" dirty="0"/>
            <a:t> </a:t>
          </a:r>
          <a:r>
            <a:rPr lang="es-AR" sz="2400" b="1" kern="1200" dirty="0" err="1"/>
            <a:t>implementing</a:t>
          </a:r>
          <a:r>
            <a:rPr lang="es-AR" sz="2400" b="1" kern="1200" dirty="0"/>
            <a:t> </a:t>
          </a:r>
          <a:r>
            <a:rPr lang="es-AR" sz="2400" b="1" kern="1200" dirty="0" err="1"/>
            <a:t>the</a:t>
          </a:r>
          <a:r>
            <a:rPr lang="es-AR" sz="2400" b="1" kern="1200" dirty="0"/>
            <a:t> </a:t>
          </a:r>
          <a:r>
            <a:rPr lang="es-AR" sz="2400" b="1" kern="1200" dirty="0" err="1"/>
            <a:t>Convention</a:t>
          </a:r>
          <a:endParaRPr lang="en-US" sz="2400" kern="1200" dirty="0"/>
        </a:p>
      </dsp:txBody>
      <dsp:txXfrm>
        <a:off x="45235" y="295872"/>
        <a:ext cx="7940058" cy="836169"/>
      </dsp:txXfrm>
    </dsp:sp>
    <dsp:sp modelId="{79956EAE-0194-4DCD-A63C-189E721D6887}">
      <dsp:nvSpPr>
        <dsp:cNvPr id="0" name=""/>
        <dsp:cNvSpPr/>
      </dsp:nvSpPr>
      <dsp:spPr>
        <a:xfrm>
          <a:off x="0" y="1246397"/>
          <a:ext cx="8030528" cy="926639"/>
        </a:xfrm>
        <a:prstGeom prst="roundRect">
          <a:avLst/>
        </a:prstGeom>
        <a:gradFill rotWithShape="0">
          <a:gsLst>
            <a:gs pos="0">
              <a:schemeClr val="accent2">
                <a:hueOff val="-924018"/>
                <a:satOff val="-321"/>
                <a:lumOff val="118"/>
                <a:alphaOff val="0"/>
                <a:tint val="94000"/>
                <a:satMod val="103000"/>
                <a:lumMod val="102000"/>
              </a:schemeClr>
            </a:gs>
            <a:gs pos="50000">
              <a:schemeClr val="accent2">
                <a:hueOff val="-924018"/>
                <a:satOff val="-321"/>
                <a:lumOff val="118"/>
                <a:alphaOff val="0"/>
                <a:shade val="100000"/>
                <a:satMod val="110000"/>
                <a:lumMod val="100000"/>
              </a:schemeClr>
            </a:gs>
            <a:gs pos="100000">
              <a:schemeClr val="accent2">
                <a:hueOff val="-924018"/>
                <a:satOff val="-321"/>
                <a:lumOff val="118"/>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s-AR" sz="2400" b="1" kern="1200" dirty="0" err="1"/>
            <a:t>List</a:t>
          </a:r>
          <a:r>
            <a:rPr lang="es-AR" sz="2400" b="1" kern="1200" dirty="0"/>
            <a:t> </a:t>
          </a:r>
          <a:r>
            <a:rPr lang="es-AR" sz="2400" b="1" kern="1200" dirty="0" err="1"/>
            <a:t>of</a:t>
          </a:r>
          <a:r>
            <a:rPr lang="es-AR" sz="2400" b="1" kern="1200" dirty="0"/>
            <a:t> Issues prior to </a:t>
          </a:r>
          <a:r>
            <a:rPr lang="es-AR" sz="2400" b="1" kern="1200" dirty="0" err="1"/>
            <a:t>Reporting</a:t>
          </a:r>
          <a:r>
            <a:rPr lang="es-AR" sz="2400" b="1" kern="1200" dirty="0"/>
            <a:t> (</a:t>
          </a:r>
          <a:r>
            <a:rPr lang="es-AR" sz="2400" b="1" kern="1200" dirty="0" err="1"/>
            <a:t>simplified</a:t>
          </a:r>
          <a:r>
            <a:rPr lang="es-AR" sz="2400" b="1" kern="1200" dirty="0"/>
            <a:t> </a:t>
          </a:r>
          <a:r>
            <a:rPr lang="es-AR" sz="2400" b="1" kern="1200" dirty="0" err="1"/>
            <a:t>procedure</a:t>
          </a:r>
          <a:r>
            <a:rPr lang="es-AR" sz="2400" b="1" kern="1200" dirty="0"/>
            <a:t>)</a:t>
          </a:r>
          <a:endParaRPr lang="en-US" sz="2400" kern="1200" dirty="0"/>
        </a:p>
      </dsp:txBody>
      <dsp:txXfrm>
        <a:off x="45235" y="1291632"/>
        <a:ext cx="7940058" cy="836169"/>
      </dsp:txXfrm>
    </dsp:sp>
    <dsp:sp modelId="{CCAD1594-69F6-4332-8E4D-B3C6B0732631}">
      <dsp:nvSpPr>
        <dsp:cNvPr id="0" name=""/>
        <dsp:cNvSpPr/>
      </dsp:nvSpPr>
      <dsp:spPr>
        <a:xfrm>
          <a:off x="0" y="2242157"/>
          <a:ext cx="8030528" cy="926639"/>
        </a:xfrm>
        <a:prstGeom prst="roundRect">
          <a:avLst/>
        </a:prstGeom>
        <a:gradFill rotWithShape="0">
          <a:gsLst>
            <a:gs pos="0">
              <a:schemeClr val="accent2">
                <a:hueOff val="-1848036"/>
                <a:satOff val="-641"/>
                <a:lumOff val="235"/>
                <a:alphaOff val="0"/>
                <a:tint val="94000"/>
                <a:satMod val="103000"/>
                <a:lumMod val="102000"/>
              </a:schemeClr>
            </a:gs>
            <a:gs pos="50000">
              <a:schemeClr val="accent2">
                <a:hueOff val="-1848036"/>
                <a:satOff val="-641"/>
                <a:lumOff val="235"/>
                <a:alphaOff val="0"/>
                <a:shade val="100000"/>
                <a:satMod val="110000"/>
                <a:lumMod val="100000"/>
              </a:schemeClr>
            </a:gs>
            <a:gs pos="100000">
              <a:schemeClr val="accent2">
                <a:hueOff val="-1848036"/>
                <a:satOff val="-641"/>
                <a:lumOff val="235"/>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s-AR" sz="2400" b="1" kern="1200" dirty="0" err="1"/>
            <a:t>Report</a:t>
          </a:r>
          <a:r>
            <a:rPr lang="es-AR" sz="2400" b="1" kern="1200" dirty="0"/>
            <a:t> </a:t>
          </a:r>
          <a:r>
            <a:rPr lang="es-AR" sz="2400" b="1" kern="1200" dirty="0" err="1"/>
            <a:t>by</a:t>
          </a:r>
          <a:r>
            <a:rPr lang="es-AR" sz="2400" b="1" kern="1200" dirty="0"/>
            <a:t> </a:t>
          </a:r>
          <a:r>
            <a:rPr lang="es-AR" sz="2400" b="1" kern="1200" dirty="0" err="1"/>
            <a:t>State</a:t>
          </a:r>
          <a:r>
            <a:rPr lang="es-AR" sz="2400" b="1" kern="1200" dirty="0"/>
            <a:t> </a:t>
          </a:r>
          <a:r>
            <a:rPr lang="es-AR" sz="2400" b="1" kern="1200" dirty="0" err="1"/>
            <a:t>Parties</a:t>
          </a:r>
          <a:endParaRPr lang="en-US" sz="2400" kern="1200" dirty="0"/>
        </a:p>
      </dsp:txBody>
      <dsp:txXfrm>
        <a:off x="45235" y="2287392"/>
        <a:ext cx="7940058" cy="836169"/>
      </dsp:txXfrm>
    </dsp:sp>
    <dsp:sp modelId="{2557D9FF-B879-42CC-A3ED-1EAD5726BE76}">
      <dsp:nvSpPr>
        <dsp:cNvPr id="0" name=""/>
        <dsp:cNvSpPr/>
      </dsp:nvSpPr>
      <dsp:spPr>
        <a:xfrm>
          <a:off x="0" y="3237917"/>
          <a:ext cx="8030528" cy="958164"/>
        </a:xfrm>
        <a:prstGeom prst="roundRect">
          <a:avLst/>
        </a:prstGeom>
        <a:gradFill rotWithShape="0">
          <a:gsLst>
            <a:gs pos="0">
              <a:schemeClr val="accent2">
                <a:hueOff val="-2772055"/>
                <a:satOff val="-962"/>
                <a:lumOff val="353"/>
                <a:alphaOff val="0"/>
                <a:tint val="94000"/>
                <a:satMod val="103000"/>
                <a:lumMod val="102000"/>
              </a:schemeClr>
            </a:gs>
            <a:gs pos="50000">
              <a:schemeClr val="accent2">
                <a:hueOff val="-2772055"/>
                <a:satOff val="-962"/>
                <a:lumOff val="353"/>
                <a:alphaOff val="0"/>
                <a:shade val="100000"/>
                <a:satMod val="110000"/>
                <a:lumMod val="100000"/>
              </a:schemeClr>
            </a:gs>
            <a:gs pos="100000">
              <a:schemeClr val="accent2">
                <a:hueOff val="-2772055"/>
                <a:satOff val="-962"/>
                <a:lumOff val="353"/>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s-AR" sz="2400" b="1" kern="1200" dirty="0" err="1"/>
            <a:t>Information</a:t>
          </a:r>
          <a:r>
            <a:rPr lang="es-AR" sz="2400" b="1" kern="1200" dirty="0"/>
            <a:t> </a:t>
          </a:r>
          <a:r>
            <a:rPr lang="es-AR" sz="2400" b="1" kern="1200" dirty="0" err="1"/>
            <a:t>from</a:t>
          </a:r>
          <a:r>
            <a:rPr lang="es-AR" sz="2400" b="1" kern="1200" dirty="0"/>
            <a:t> </a:t>
          </a:r>
          <a:r>
            <a:rPr lang="es-AR" sz="2400" b="1" kern="1200" dirty="0" err="1"/>
            <a:t>other</a:t>
          </a:r>
          <a:r>
            <a:rPr lang="es-AR" sz="2400" b="1" kern="1200" dirty="0"/>
            <a:t> </a:t>
          </a:r>
          <a:r>
            <a:rPr lang="es-AR" sz="2400" b="1" kern="1200" dirty="0" err="1"/>
            <a:t>stakeholders</a:t>
          </a:r>
          <a:r>
            <a:rPr lang="es-AR" sz="2400" b="1" kern="1200" dirty="0"/>
            <a:t> (Civil </a:t>
          </a:r>
          <a:r>
            <a:rPr lang="es-AR" sz="2400" b="1" kern="1200" dirty="0" err="1"/>
            <a:t>society</a:t>
          </a:r>
          <a:r>
            <a:rPr lang="es-AR" sz="2400" b="1" kern="1200" dirty="0"/>
            <a:t>, </a:t>
          </a:r>
          <a:r>
            <a:rPr lang="es-AR" sz="2400" b="1" kern="1200" dirty="0" err="1"/>
            <a:t>NHRIs</a:t>
          </a:r>
          <a:r>
            <a:rPr lang="es-AR" sz="2400" b="1" kern="1200" dirty="0"/>
            <a:t>, UN Agencies)</a:t>
          </a:r>
          <a:endParaRPr lang="en-US" sz="2400" kern="1200" dirty="0"/>
        </a:p>
      </dsp:txBody>
      <dsp:txXfrm>
        <a:off x="46774" y="3284691"/>
        <a:ext cx="7936980" cy="864616"/>
      </dsp:txXfrm>
    </dsp:sp>
    <dsp:sp modelId="{03274197-DBE6-4E89-940F-E0FA58E18BB4}">
      <dsp:nvSpPr>
        <dsp:cNvPr id="0" name=""/>
        <dsp:cNvSpPr/>
      </dsp:nvSpPr>
      <dsp:spPr>
        <a:xfrm>
          <a:off x="0" y="4196082"/>
          <a:ext cx="8030528" cy="397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969" tIns="30480" rIns="170688" bIns="30480" numCol="1" spcCol="1270" anchor="t" anchorCtr="0">
          <a:noAutofit/>
        </a:bodyPr>
        <a:lstStyle/>
        <a:p>
          <a:pPr marL="171450" lvl="1" indent="-171450" algn="ctr" defTabSz="844550">
            <a:lnSpc>
              <a:spcPct val="90000"/>
            </a:lnSpc>
            <a:spcBef>
              <a:spcPct val="0"/>
            </a:spcBef>
            <a:spcAft>
              <a:spcPct val="20000"/>
            </a:spcAft>
            <a:buChar char="•"/>
          </a:pPr>
          <a:endParaRPr lang="en-US" sz="1900" kern="1200" dirty="0"/>
        </a:p>
      </dsp:txBody>
      <dsp:txXfrm>
        <a:off x="0" y="4196082"/>
        <a:ext cx="8030528" cy="397440"/>
      </dsp:txXfrm>
    </dsp:sp>
    <dsp:sp modelId="{6A95CDB6-8E36-4E2C-9578-46C004988783}">
      <dsp:nvSpPr>
        <dsp:cNvPr id="0" name=""/>
        <dsp:cNvSpPr/>
      </dsp:nvSpPr>
      <dsp:spPr>
        <a:xfrm>
          <a:off x="0" y="4593522"/>
          <a:ext cx="8030528" cy="926639"/>
        </a:xfrm>
        <a:prstGeom prst="roundRect">
          <a:avLst/>
        </a:prstGeom>
        <a:gradFill rotWithShape="0">
          <a:gsLst>
            <a:gs pos="0">
              <a:schemeClr val="accent2">
                <a:hueOff val="-3696072"/>
                <a:satOff val="-1282"/>
                <a:lumOff val="470"/>
                <a:alphaOff val="0"/>
                <a:tint val="94000"/>
                <a:satMod val="103000"/>
                <a:lumMod val="102000"/>
              </a:schemeClr>
            </a:gs>
            <a:gs pos="50000">
              <a:schemeClr val="accent2">
                <a:hueOff val="-3696072"/>
                <a:satOff val="-1282"/>
                <a:lumOff val="470"/>
                <a:alphaOff val="0"/>
                <a:shade val="100000"/>
                <a:satMod val="110000"/>
                <a:lumMod val="100000"/>
              </a:schemeClr>
            </a:gs>
            <a:gs pos="100000">
              <a:schemeClr val="accent2">
                <a:hueOff val="-3696072"/>
                <a:satOff val="-1282"/>
                <a:lumOff val="47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s-AR" sz="2400" b="1" kern="1200" dirty="0"/>
            <a:t>Constructive Dialogue </a:t>
          </a:r>
          <a:r>
            <a:rPr lang="es-AR" sz="2400" b="1" kern="1200" dirty="0" err="1"/>
            <a:t>between</a:t>
          </a:r>
          <a:r>
            <a:rPr lang="es-AR" sz="2400" b="1" kern="1200" dirty="0"/>
            <a:t> </a:t>
          </a:r>
          <a:r>
            <a:rPr lang="es-AR" sz="2400" b="1" kern="1200" dirty="0" err="1"/>
            <a:t>the</a:t>
          </a:r>
          <a:r>
            <a:rPr lang="es-AR" sz="2400" b="1" kern="1200" dirty="0"/>
            <a:t> </a:t>
          </a:r>
          <a:r>
            <a:rPr lang="es-AR" sz="2400" b="1" kern="1200" dirty="0" err="1"/>
            <a:t>Committee</a:t>
          </a:r>
          <a:r>
            <a:rPr lang="es-AR" sz="2400" b="1" kern="1200" dirty="0"/>
            <a:t> and </a:t>
          </a:r>
          <a:r>
            <a:rPr lang="es-AR" sz="2400" b="1" kern="1200" dirty="0" err="1"/>
            <a:t>States</a:t>
          </a:r>
          <a:r>
            <a:rPr lang="es-AR" sz="2400" b="1" kern="1200" dirty="0"/>
            <a:t>’ </a:t>
          </a:r>
          <a:r>
            <a:rPr lang="es-AR" sz="2400" b="1" kern="1200" dirty="0" err="1"/>
            <a:t>delegations</a:t>
          </a:r>
          <a:endParaRPr lang="en-US" sz="2400" kern="1200" dirty="0"/>
        </a:p>
      </dsp:txBody>
      <dsp:txXfrm>
        <a:off x="45235" y="4638757"/>
        <a:ext cx="7940058" cy="836169"/>
      </dsp:txXfrm>
    </dsp:sp>
    <dsp:sp modelId="{BBCE72C5-2798-4296-B6C3-A10FB6F4C720}">
      <dsp:nvSpPr>
        <dsp:cNvPr id="0" name=""/>
        <dsp:cNvSpPr/>
      </dsp:nvSpPr>
      <dsp:spPr>
        <a:xfrm>
          <a:off x="0" y="5589282"/>
          <a:ext cx="8030528" cy="926639"/>
        </a:xfrm>
        <a:prstGeom prst="roundRect">
          <a:avLst/>
        </a:prstGeom>
        <a:gradFill rotWithShape="0">
          <a:gsLst>
            <a:gs pos="0">
              <a:schemeClr val="accent2">
                <a:hueOff val="-4620091"/>
                <a:satOff val="-1603"/>
                <a:lumOff val="588"/>
                <a:alphaOff val="0"/>
                <a:tint val="94000"/>
                <a:satMod val="103000"/>
                <a:lumMod val="102000"/>
              </a:schemeClr>
            </a:gs>
            <a:gs pos="50000">
              <a:schemeClr val="accent2">
                <a:hueOff val="-4620091"/>
                <a:satOff val="-1603"/>
                <a:lumOff val="588"/>
                <a:alphaOff val="0"/>
                <a:shade val="100000"/>
                <a:satMod val="110000"/>
                <a:lumMod val="100000"/>
              </a:schemeClr>
            </a:gs>
            <a:gs pos="100000">
              <a:schemeClr val="accent2">
                <a:hueOff val="-4620091"/>
                <a:satOff val="-1603"/>
                <a:lumOff val="588"/>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s-AR" sz="2400" b="1" kern="1200" dirty="0" err="1"/>
            <a:t>Concluding</a:t>
          </a:r>
          <a:r>
            <a:rPr lang="es-AR" sz="2400" b="1" kern="1200" dirty="0"/>
            <a:t> </a:t>
          </a:r>
          <a:r>
            <a:rPr lang="es-AR" sz="2400" b="1" kern="1200" dirty="0" err="1"/>
            <a:t>Observations</a:t>
          </a:r>
          <a:r>
            <a:rPr lang="es-AR" sz="2400" b="1" kern="1200" dirty="0"/>
            <a:t> and </a:t>
          </a:r>
          <a:r>
            <a:rPr lang="es-AR" sz="2400" b="1" kern="1200" dirty="0" err="1"/>
            <a:t>Recommendations</a:t>
          </a:r>
          <a:r>
            <a:rPr lang="es-AR" sz="2400" b="1" kern="1200" dirty="0"/>
            <a:t> </a:t>
          </a:r>
          <a:endParaRPr lang="en-US" sz="2400" kern="1200" dirty="0"/>
        </a:p>
      </dsp:txBody>
      <dsp:txXfrm>
        <a:off x="45235" y="5634517"/>
        <a:ext cx="7940058" cy="83616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B30CCA-A50E-44CE-9717-0D8C4F7389F9}">
      <dsp:nvSpPr>
        <dsp:cNvPr id="0" name=""/>
        <dsp:cNvSpPr/>
      </dsp:nvSpPr>
      <dsp:spPr>
        <a:xfrm>
          <a:off x="0" y="581460"/>
          <a:ext cx="7362824" cy="7056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sp>
    <dsp:sp modelId="{4D8A352C-57CE-458C-879C-AAEF6CDE3B24}">
      <dsp:nvSpPr>
        <dsp:cNvPr id="0" name=""/>
        <dsp:cNvSpPr/>
      </dsp:nvSpPr>
      <dsp:spPr>
        <a:xfrm>
          <a:off x="368141" y="168180"/>
          <a:ext cx="5153976" cy="826560"/>
        </a:xfrm>
        <a:prstGeom prst="roundRect">
          <a:avLst/>
        </a:prstGeom>
        <a:gradFill rotWithShape="0">
          <a:gsLst>
            <a:gs pos="0">
              <a:schemeClr val="accent1">
                <a:hueOff val="0"/>
                <a:satOff val="0"/>
                <a:lumOff val="0"/>
                <a:alphaOff val="0"/>
                <a:tint val="94000"/>
                <a:satMod val="103000"/>
                <a:lumMod val="102000"/>
              </a:schemeClr>
            </a:gs>
            <a:gs pos="50000">
              <a:schemeClr val="accent1">
                <a:hueOff val="0"/>
                <a:satOff val="0"/>
                <a:lumOff val="0"/>
                <a:alphaOff val="0"/>
                <a:shade val="100000"/>
                <a:satMod val="110000"/>
                <a:lumMod val="100000"/>
              </a:schemeClr>
            </a:gs>
            <a:gs pos="100000">
              <a:schemeClr val="accent1">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94808" tIns="0" rIns="194808" bIns="0" numCol="1" spcCol="1270" anchor="ctr" anchorCtr="0">
          <a:noAutofit/>
        </a:bodyPr>
        <a:lstStyle/>
        <a:p>
          <a:pPr marL="0" lvl="0" indent="0" algn="l" defTabSz="1244600">
            <a:lnSpc>
              <a:spcPct val="90000"/>
            </a:lnSpc>
            <a:spcBef>
              <a:spcPct val="0"/>
            </a:spcBef>
            <a:spcAft>
              <a:spcPct val="35000"/>
            </a:spcAft>
            <a:buNone/>
          </a:pPr>
          <a:r>
            <a:rPr lang="es-AR" sz="2800" b="1" kern="1200"/>
            <a:t>Each Periodic Review</a:t>
          </a:r>
          <a:endParaRPr lang="en-US" sz="2800" kern="1200"/>
        </a:p>
      </dsp:txBody>
      <dsp:txXfrm>
        <a:off x="408490" y="208529"/>
        <a:ext cx="5073278" cy="745862"/>
      </dsp:txXfrm>
    </dsp:sp>
    <dsp:sp modelId="{9DBC86C4-25AE-45B8-BD65-CE46AE6FB091}">
      <dsp:nvSpPr>
        <dsp:cNvPr id="0" name=""/>
        <dsp:cNvSpPr/>
      </dsp:nvSpPr>
      <dsp:spPr>
        <a:xfrm>
          <a:off x="0" y="1851540"/>
          <a:ext cx="7362824" cy="15435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571437" tIns="583184" rIns="571437" bIns="199136" numCol="1" spcCol="1270" anchor="t" anchorCtr="0">
          <a:noAutofit/>
        </a:bodyPr>
        <a:lstStyle/>
        <a:p>
          <a:pPr marL="285750" lvl="1" indent="-285750" algn="l" defTabSz="1244600">
            <a:lnSpc>
              <a:spcPct val="90000"/>
            </a:lnSpc>
            <a:spcBef>
              <a:spcPct val="0"/>
            </a:spcBef>
            <a:spcAft>
              <a:spcPct val="15000"/>
            </a:spcAft>
            <a:buChar char="•"/>
          </a:pPr>
          <a:r>
            <a:rPr lang="es-AR" sz="2800" b="1" kern="1200"/>
            <a:t>2 years after Concluding Observations &amp; Recommendations</a:t>
          </a:r>
          <a:endParaRPr lang="en-US" sz="2800" kern="1200"/>
        </a:p>
      </dsp:txBody>
      <dsp:txXfrm>
        <a:off x="0" y="1851540"/>
        <a:ext cx="7362824" cy="1543500"/>
      </dsp:txXfrm>
    </dsp:sp>
    <dsp:sp modelId="{C21728A7-05A5-4217-9E57-4D0667C6BF2C}">
      <dsp:nvSpPr>
        <dsp:cNvPr id="0" name=""/>
        <dsp:cNvSpPr/>
      </dsp:nvSpPr>
      <dsp:spPr>
        <a:xfrm>
          <a:off x="368141" y="1438260"/>
          <a:ext cx="5153976" cy="826560"/>
        </a:xfrm>
        <a:prstGeom prst="roundRect">
          <a:avLst/>
        </a:prstGeom>
        <a:gradFill rotWithShape="0">
          <a:gsLst>
            <a:gs pos="0">
              <a:schemeClr val="accent1">
                <a:hueOff val="0"/>
                <a:satOff val="0"/>
                <a:lumOff val="0"/>
                <a:alphaOff val="0"/>
                <a:tint val="94000"/>
                <a:satMod val="103000"/>
                <a:lumMod val="102000"/>
              </a:schemeClr>
            </a:gs>
            <a:gs pos="50000">
              <a:schemeClr val="accent1">
                <a:hueOff val="0"/>
                <a:satOff val="0"/>
                <a:lumOff val="0"/>
                <a:alphaOff val="0"/>
                <a:shade val="100000"/>
                <a:satMod val="110000"/>
                <a:lumMod val="100000"/>
              </a:schemeClr>
            </a:gs>
            <a:gs pos="100000">
              <a:schemeClr val="accent1">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94808" tIns="0" rIns="194808" bIns="0" numCol="1" spcCol="1270" anchor="ctr" anchorCtr="0">
          <a:noAutofit/>
        </a:bodyPr>
        <a:lstStyle/>
        <a:p>
          <a:pPr marL="0" lvl="0" indent="0" algn="l" defTabSz="1244600">
            <a:lnSpc>
              <a:spcPct val="90000"/>
            </a:lnSpc>
            <a:spcBef>
              <a:spcPct val="0"/>
            </a:spcBef>
            <a:spcAft>
              <a:spcPct val="35000"/>
            </a:spcAft>
            <a:buNone/>
          </a:pPr>
          <a:r>
            <a:rPr lang="es-AR" sz="2800" b="1" kern="1200"/>
            <a:t>Inter-sessional follow up on urgent recommendations</a:t>
          </a:r>
          <a:endParaRPr lang="en-US" sz="2800" kern="1200"/>
        </a:p>
      </dsp:txBody>
      <dsp:txXfrm>
        <a:off x="408490" y="1478609"/>
        <a:ext cx="5073278" cy="745862"/>
      </dsp:txXfrm>
    </dsp:sp>
    <dsp:sp modelId="{B4B46D81-BB31-4A44-85D5-573E9BEB6E29}">
      <dsp:nvSpPr>
        <dsp:cNvPr id="0" name=""/>
        <dsp:cNvSpPr/>
      </dsp:nvSpPr>
      <dsp:spPr>
        <a:xfrm>
          <a:off x="0" y="3959520"/>
          <a:ext cx="7362824" cy="24255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571437" tIns="583184" rIns="571437" bIns="199136" numCol="1" spcCol="1270" anchor="t" anchorCtr="0">
          <a:noAutofit/>
        </a:bodyPr>
        <a:lstStyle/>
        <a:p>
          <a:pPr marL="285750" lvl="1" indent="-285750" algn="l" defTabSz="1244600">
            <a:lnSpc>
              <a:spcPct val="90000"/>
            </a:lnSpc>
            <a:spcBef>
              <a:spcPct val="0"/>
            </a:spcBef>
            <a:spcAft>
              <a:spcPct val="15000"/>
            </a:spcAft>
            <a:buChar char="•"/>
          </a:pPr>
          <a:r>
            <a:rPr lang="es-AR" sz="2800" b="1" kern="1200"/>
            <a:t>In situ follow-up </a:t>
          </a:r>
          <a:endParaRPr lang="en-US" sz="2800" kern="1200"/>
        </a:p>
        <a:p>
          <a:pPr marL="285750" lvl="1" indent="-285750" algn="l" defTabSz="1244600">
            <a:lnSpc>
              <a:spcPct val="90000"/>
            </a:lnSpc>
            <a:spcBef>
              <a:spcPct val="0"/>
            </a:spcBef>
            <a:spcAft>
              <a:spcPct val="15000"/>
            </a:spcAft>
            <a:buChar char="•"/>
          </a:pPr>
          <a:r>
            <a:rPr lang="es-AR" sz="2800" b="1" kern="1200"/>
            <a:t>CMW Plan of Action 2016</a:t>
          </a:r>
          <a:endParaRPr lang="en-US" sz="2800" kern="1200"/>
        </a:p>
        <a:p>
          <a:pPr marL="285750" lvl="1" indent="-285750" algn="l" defTabSz="1244600">
            <a:lnSpc>
              <a:spcPct val="90000"/>
            </a:lnSpc>
            <a:spcBef>
              <a:spcPct val="0"/>
            </a:spcBef>
            <a:spcAft>
              <a:spcPct val="15000"/>
            </a:spcAft>
            <a:buChar char="•"/>
          </a:pPr>
          <a:r>
            <a:rPr lang="es-AR" sz="2800" b="1" kern="1200"/>
            <a:t>Treaty Bodies Strengthening Process (under discussion)</a:t>
          </a:r>
          <a:endParaRPr lang="en-US" sz="2800" kern="1200"/>
        </a:p>
      </dsp:txBody>
      <dsp:txXfrm>
        <a:off x="0" y="3959520"/>
        <a:ext cx="7362824" cy="2425500"/>
      </dsp:txXfrm>
    </dsp:sp>
    <dsp:sp modelId="{AD1A3490-C9F3-47FA-8EF5-D56BA5B6A534}">
      <dsp:nvSpPr>
        <dsp:cNvPr id="0" name=""/>
        <dsp:cNvSpPr/>
      </dsp:nvSpPr>
      <dsp:spPr>
        <a:xfrm>
          <a:off x="368141" y="3546240"/>
          <a:ext cx="5153976" cy="826560"/>
        </a:xfrm>
        <a:prstGeom prst="roundRect">
          <a:avLst/>
        </a:prstGeom>
        <a:gradFill rotWithShape="0">
          <a:gsLst>
            <a:gs pos="0">
              <a:schemeClr val="accent1">
                <a:hueOff val="0"/>
                <a:satOff val="0"/>
                <a:lumOff val="0"/>
                <a:alphaOff val="0"/>
                <a:tint val="94000"/>
                <a:satMod val="103000"/>
                <a:lumMod val="102000"/>
              </a:schemeClr>
            </a:gs>
            <a:gs pos="50000">
              <a:schemeClr val="accent1">
                <a:hueOff val="0"/>
                <a:satOff val="0"/>
                <a:lumOff val="0"/>
                <a:alphaOff val="0"/>
                <a:shade val="100000"/>
                <a:satMod val="110000"/>
                <a:lumMod val="100000"/>
              </a:schemeClr>
            </a:gs>
            <a:gs pos="100000">
              <a:schemeClr val="accent1">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94808" tIns="0" rIns="194808" bIns="0" numCol="1" spcCol="1270" anchor="ctr" anchorCtr="0">
          <a:noAutofit/>
        </a:bodyPr>
        <a:lstStyle/>
        <a:p>
          <a:pPr marL="0" lvl="0" indent="0" algn="l" defTabSz="1244600">
            <a:lnSpc>
              <a:spcPct val="90000"/>
            </a:lnSpc>
            <a:spcBef>
              <a:spcPct val="0"/>
            </a:spcBef>
            <a:spcAft>
              <a:spcPct val="35000"/>
            </a:spcAft>
            <a:buNone/>
          </a:pPr>
          <a:r>
            <a:rPr lang="es-AR" sz="2800" b="1" kern="1200"/>
            <a:t>Country visits</a:t>
          </a:r>
          <a:endParaRPr lang="en-US" sz="2800" kern="1200"/>
        </a:p>
      </dsp:txBody>
      <dsp:txXfrm>
        <a:off x="408490" y="3586589"/>
        <a:ext cx="5073278" cy="74586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BEC888-7BE3-4768-A0FB-B53986DF2BCF}">
      <dsp:nvSpPr>
        <dsp:cNvPr id="0" name=""/>
        <dsp:cNvSpPr/>
      </dsp:nvSpPr>
      <dsp:spPr>
        <a:xfrm>
          <a:off x="58" y="59975"/>
          <a:ext cx="5630673" cy="911533"/>
        </a:xfrm>
        <a:prstGeom prst="rect">
          <a:avLst/>
        </a:prstGeom>
        <a:gradFill rotWithShape="0">
          <a:gsLst>
            <a:gs pos="0">
              <a:schemeClr val="accent1">
                <a:hueOff val="0"/>
                <a:satOff val="0"/>
                <a:lumOff val="0"/>
                <a:alphaOff val="0"/>
                <a:tint val="94000"/>
                <a:satMod val="103000"/>
                <a:lumMod val="102000"/>
              </a:schemeClr>
            </a:gs>
            <a:gs pos="50000">
              <a:schemeClr val="accent1">
                <a:hueOff val="0"/>
                <a:satOff val="0"/>
                <a:lumOff val="0"/>
                <a:alphaOff val="0"/>
                <a:shade val="100000"/>
                <a:satMod val="110000"/>
                <a:lumMod val="100000"/>
              </a:schemeClr>
            </a:gs>
            <a:gs pos="100000">
              <a:schemeClr val="accent1">
                <a:hueOff val="0"/>
                <a:satOff val="0"/>
                <a:lumOff val="0"/>
                <a:alphaOff val="0"/>
                <a:shade val="78000"/>
                <a:satMod val="120000"/>
                <a:lumMod val="99000"/>
              </a:schemeClr>
            </a:gs>
          </a:gsLst>
          <a:lin ang="5400000" scaled="0"/>
        </a:gradFill>
        <a:ln w="9525" cap="flat" cmpd="sng" algn="ctr">
          <a:solidFill>
            <a:schemeClr val="accent1">
              <a:hueOff val="0"/>
              <a:satOff val="0"/>
              <a:lumOff val="0"/>
              <a:alphaOff val="0"/>
            </a:schemeClr>
          </a:solidFill>
          <a:prstDash val="solid"/>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177800" tIns="101600" rIns="177800" bIns="101600" numCol="1" spcCol="1270" anchor="ctr" anchorCtr="0">
          <a:noAutofit/>
        </a:bodyPr>
        <a:lstStyle/>
        <a:p>
          <a:pPr marL="0" lvl="0" indent="0" algn="ctr" defTabSz="1111250">
            <a:lnSpc>
              <a:spcPct val="90000"/>
            </a:lnSpc>
            <a:spcBef>
              <a:spcPct val="0"/>
            </a:spcBef>
            <a:spcAft>
              <a:spcPct val="35000"/>
            </a:spcAft>
            <a:buNone/>
          </a:pPr>
          <a:r>
            <a:rPr lang="es-ES" sz="2500" b="1" kern="1200"/>
            <a:t>Importance of Treaty Bodies’ General Comments</a:t>
          </a:r>
          <a:endParaRPr lang="en-US" sz="2500" kern="1200"/>
        </a:p>
      </dsp:txBody>
      <dsp:txXfrm>
        <a:off x="58" y="59975"/>
        <a:ext cx="5630673" cy="911533"/>
      </dsp:txXfrm>
    </dsp:sp>
    <dsp:sp modelId="{F3EBD16D-3F91-4CDD-B609-4A3EDD2FD358}">
      <dsp:nvSpPr>
        <dsp:cNvPr id="0" name=""/>
        <dsp:cNvSpPr/>
      </dsp:nvSpPr>
      <dsp:spPr>
        <a:xfrm>
          <a:off x="58" y="971509"/>
          <a:ext cx="5630673" cy="3499875"/>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133350" tIns="133350" rIns="177800" bIns="200025" numCol="1" spcCol="1270" anchor="t" anchorCtr="0">
          <a:noAutofit/>
        </a:bodyPr>
        <a:lstStyle/>
        <a:p>
          <a:pPr marL="228600" lvl="1" indent="-228600" algn="l" defTabSz="1111250">
            <a:lnSpc>
              <a:spcPct val="90000"/>
            </a:lnSpc>
            <a:spcBef>
              <a:spcPct val="0"/>
            </a:spcBef>
            <a:spcAft>
              <a:spcPct val="15000"/>
            </a:spcAft>
            <a:buChar char="•"/>
          </a:pPr>
          <a:r>
            <a:rPr lang="es-ES" sz="2500" b="1" kern="1200"/>
            <a:t>Tiny letter of Human Rights Treaties</a:t>
          </a:r>
          <a:endParaRPr lang="en-US" sz="2500" kern="1200"/>
        </a:p>
        <a:p>
          <a:pPr marL="228600" lvl="1" indent="-228600" algn="l" defTabSz="1111250">
            <a:lnSpc>
              <a:spcPct val="90000"/>
            </a:lnSpc>
            <a:spcBef>
              <a:spcPct val="0"/>
            </a:spcBef>
            <a:spcAft>
              <a:spcPct val="15000"/>
            </a:spcAft>
            <a:buChar char="•"/>
          </a:pPr>
          <a:r>
            <a:rPr lang="es-ES" sz="2500" b="1" kern="1200"/>
            <a:t>Key tool for ensuring treaties as living instruments</a:t>
          </a:r>
          <a:endParaRPr lang="en-US" sz="2500" kern="1200"/>
        </a:p>
        <a:p>
          <a:pPr marL="457200" lvl="2" indent="-228600" algn="l" defTabSz="1111250">
            <a:lnSpc>
              <a:spcPct val="90000"/>
            </a:lnSpc>
            <a:spcBef>
              <a:spcPct val="0"/>
            </a:spcBef>
            <a:spcAft>
              <a:spcPct val="15000"/>
            </a:spcAft>
            <a:buChar char="•"/>
          </a:pPr>
          <a:r>
            <a:rPr lang="es-ES" sz="2500" b="1" kern="1200"/>
            <a:t>Principle of dinamism of human rights</a:t>
          </a:r>
          <a:endParaRPr lang="en-US" sz="2500" kern="1200"/>
        </a:p>
        <a:p>
          <a:pPr marL="457200" lvl="2" indent="-228600" algn="l" defTabSz="1111250">
            <a:lnSpc>
              <a:spcPct val="90000"/>
            </a:lnSpc>
            <a:spcBef>
              <a:spcPct val="0"/>
            </a:spcBef>
            <a:spcAft>
              <a:spcPct val="15000"/>
            </a:spcAft>
            <a:buChar char="•"/>
          </a:pPr>
          <a:r>
            <a:rPr lang="es-ES" sz="2500" b="1" kern="1200"/>
            <a:t>Adapting treaties’ goals to current trends, needs and challenges</a:t>
          </a:r>
          <a:endParaRPr lang="en-US" sz="2500" kern="1200"/>
        </a:p>
      </dsp:txBody>
      <dsp:txXfrm>
        <a:off x="58" y="971509"/>
        <a:ext cx="5630673" cy="3499875"/>
      </dsp:txXfrm>
    </dsp:sp>
    <dsp:sp modelId="{E355DD1D-3211-43C5-B8D1-6E4587751CD0}">
      <dsp:nvSpPr>
        <dsp:cNvPr id="0" name=""/>
        <dsp:cNvSpPr/>
      </dsp:nvSpPr>
      <dsp:spPr>
        <a:xfrm>
          <a:off x="6419026" y="59975"/>
          <a:ext cx="5630673" cy="911533"/>
        </a:xfrm>
        <a:prstGeom prst="rect">
          <a:avLst/>
        </a:prstGeom>
        <a:gradFill rotWithShape="0">
          <a:gsLst>
            <a:gs pos="0">
              <a:schemeClr val="accent1">
                <a:hueOff val="0"/>
                <a:satOff val="0"/>
                <a:lumOff val="0"/>
                <a:alphaOff val="0"/>
                <a:tint val="94000"/>
                <a:satMod val="103000"/>
                <a:lumMod val="102000"/>
              </a:schemeClr>
            </a:gs>
            <a:gs pos="50000">
              <a:schemeClr val="accent1">
                <a:hueOff val="0"/>
                <a:satOff val="0"/>
                <a:lumOff val="0"/>
                <a:alphaOff val="0"/>
                <a:shade val="100000"/>
                <a:satMod val="110000"/>
                <a:lumMod val="100000"/>
              </a:schemeClr>
            </a:gs>
            <a:gs pos="100000">
              <a:schemeClr val="accent1">
                <a:hueOff val="0"/>
                <a:satOff val="0"/>
                <a:lumOff val="0"/>
                <a:alphaOff val="0"/>
                <a:shade val="78000"/>
                <a:satMod val="120000"/>
                <a:lumMod val="99000"/>
              </a:schemeClr>
            </a:gs>
          </a:gsLst>
          <a:lin ang="5400000" scaled="0"/>
        </a:gradFill>
        <a:ln w="9525" cap="flat" cmpd="sng" algn="ctr">
          <a:solidFill>
            <a:schemeClr val="accent1">
              <a:hueOff val="0"/>
              <a:satOff val="0"/>
              <a:lumOff val="0"/>
              <a:alphaOff val="0"/>
            </a:schemeClr>
          </a:solidFill>
          <a:prstDash val="solid"/>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177800" tIns="101600" rIns="177800" bIns="101600" numCol="1" spcCol="1270" anchor="ctr" anchorCtr="0">
          <a:noAutofit/>
        </a:bodyPr>
        <a:lstStyle/>
        <a:p>
          <a:pPr marL="0" lvl="0" indent="0" algn="ctr" defTabSz="1111250">
            <a:lnSpc>
              <a:spcPct val="90000"/>
            </a:lnSpc>
            <a:spcBef>
              <a:spcPct val="0"/>
            </a:spcBef>
            <a:spcAft>
              <a:spcPct val="35000"/>
            </a:spcAft>
            <a:buNone/>
          </a:pPr>
          <a:r>
            <a:rPr lang="es-ES" sz="2500" b="1" kern="1200"/>
            <a:t>CMW General Comments</a:t>
          </a:r>
          <a:endParaRPr lang="en-US" sz="2500" kern="1200"/>
        </a:p>
      </dsp:txBody>
      <dsp:txXfrm>
        <a:off x="6419026" y="59975"/>
        <a:ext cx="5630673" cy="911533"/>
      </dsp:txXfrm>
    </dsp:sp>
    <dsp:sp modelId="{B9E15D1D-55C6-4A1E-AEE8-8C8846CE2E10}">
      <dsp:nvSpPr>
        <dsp:cNvPr id="0" name=""/>
        <dsp:cNvSpPr/>
      </dsp:nvSpPr>
      <dsp:spPr>
        <a:xfrm>
          <a:off x="6419026" y="971509"/>
          <a:ext cx="5630673" cy="3499875"/>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133350" tIns="133350" rIns="177800" bIns="200025" numCol="1" spcCol="1270" anchor="t" anchorCtr="0">
          <a:noAutofit/>
        </a:bodyPr>
        <a:lstStyle/>
        <a:p>
          <a:pPr marL="228600" lvl="1" indent="-228600" algn="l" defTabSz="1111250">
            <a:lnSpc>
              <a:spcPct val="90000"/>
            </a:lnSpc>
            <a:spcBef>
              <a:spcPct val="0"/>
            </a:spcBef>
            <a:spcAft>
              <a:spcPct val="15000"/>
            </a:spcAft>
            <a:buChar char="•"/>
          </a:pPr>
          <a:r>
            <a:rPr lang="es-ES" sz="2500" b="1" kern="1200" dirty="0"/>
            <a:t>1. </a:t>
          </a:r>
          <a:r>
            <a:rPr lang="es-ES" sz="2500" b="1" kern="1200" dirty="0" err="1"/>
            <a:t>Domestic</a:t>
          </a:r>
          <a:r>
            <a:rPr lang="es-ES" sz="2500" b="1" kern="1200" dirty="0"/>
            <a:t> </a:t>
          </a:r>
          <a:r>
            <a:rPr lang="es-ES" sz="2500" b="1" kern="1200" dirty="0" err="1"/>
            <a:t>migrant</a:t>
          </a:r>
          <a:r>
            <a:rPr lang="es-ES" sz="2500" b="1" kern="1200" dirty="0"/>
            <a:t> </a:t>
          </a:r>
          <a:r>
            <a:rPr lang="es-ES" sz="2500" b="1" kern="1200" dirty="0" err="1"/>
            <a:t>workers</a:t>
          </a:r>
          <a:endParaRPr lang="en-US" sz="2500" kern="1200" dirty="0"/>
        </a:p>
        <a:p>
          <a:pPr marL="228600" lvl="1" indent="-228600" algn="l" defTabSz="1111250">
            <a:lnSpc>
              <a:spcPct val="90000"/>
            </a:lnSpc>
            <a:spcBef>
              <a:spcPct val="0"/>
            </a:spcBef>
            <a:spcAft>
              <a:spcPct val="15000"/>
            </a:spcAft>
            <a:buChar char="•"/>
          </a:pPr>
          <a:r>
            <a:rPr lang="es-ES" sz="2500" b="1" kern="1200" dirty="0"/>
            <a:t>2. </a:t>
          </a:r>
          <a:r>
            <a:rPr lang="es-ES" sz="2500" b="1" kern="1200" dirty="0" err="1"/>
            <a:t>Rights</a:t>
          </a:r>
          <a:r>
            <a:rPr lang="es-ES" sz="2500" b="1" kern="1200" dirty="0"/>
            <a:t> </a:t>
          </a:r>
          <a:r>
            <a:rPr lang="es-ES" sz="2500" b="1" kern="1200" dirty="0" err="1"/>
            <a:t>of</a:t>
          </a:r>
          <a:r>
            <a:rPr lang="es-ES" sz="2500" b="1" kern="1200" dirty="0"/>
            <a:t> </a:t>
          </a:r>
          <a:r>
            <a:rPr lang="es-ES" sz="2500" b="1" kern="1200" dirty="0" err="1"/>
            <a:t>undocumented</a:t>
          </a:r>
          <a:r>
            <a:rPr lang="es-ES" sz="2500" b="1" kern="1200" dirty="0"/>
            <a:t> </a:t>
          </a:r>
          <a:r>
            <a:rPr lang="es-ES" sz="2500" b="1" kern="1200" dirty="0" err="1"/>
            <a:t>migrant</a:t>
          </a:r>
          <a:r>
            <a:rPr lang="es-ES" sz="2500" b="1" kern="1200" dirty="0"/>
            <a:t> </a:t>
          </a:r>
          <a:r>
            <a:rPr lang="es-ES" sz="2500" b="1" kern="1200" dirty="0" err="1"/>
            <a:t>workers</a:t>
          </a:r>
          <a:endParaRPr lang="en-US" sz="2500" kern="1200" dirty="0"/>
        </a:p>
        <a:p>
          <a:pPr marL="228600" lvl="1" indent="-228600" algn="l" defTabSz="1111250">
            <a:lnSpc>
              <a:spcPct val="90000"/>
            </a:lnSpc>
            <a:spcBef>
              <a:spcPct val="0"/>
            </a:spcBef>
            <a:spcAft>
              <a:spcPct val="15000"/>
            </a:spcAft>
            <a:buChar char="•"/>
          </a:pPr>
          <a:r>
            <a:rPr lang="es-ES" sz="2500" b="1" kern="1200" dirty="0"/>
            <a:t>3&amp;4. </a:t>
          </a:r>
          <a:r>
            <a:rPr lang="es-ES" sz="2500" b="1" kern="1200" dirty="0" err="1"/>
            <a:t>Rights</a:t>
          </a:r>
          <a:r>
            <a:rPr lang="es-ES" sz="2500" b="1" kern="1200" dirty="0"/>
            <a:t> </a:t>
          </a:r>
          <a:r>
            <a:rPr lang="es-ES" sz="2500" b="1" kern="1200" dirty="0" err="1"/>
            <a:t>of</a:t>
          </a:r>
          <a:r>
            <a:rPr lang="es-ES" sz="2500" b="1" kern="1200" dirty="0"/>
            <a:t> </a:t>
          </a:r>
          <a:r>
            <a:rPr lang="es-ES" sz="2500" b="1" kern="1200" dirty="0" err="1"/>
            <a:t>children</a:t>
          </a:r>
          <a:r>
            <a:rPr lang="es-ES" sz="2500" b="1" kern="1200" dirty="0"/>
            <a:t> in </a:t>
          </a:r>
          <a:r>
            <a:rPr lang="es-ES" sz="2500" b="1" kern="1200" dirty="0" err="1"/>
            <a:t>the</a:t>
          </a:r>
          <a:r>
            <a:rPr lang="es-ES" sz="2500" b="1" kern="1200" dirty="0"/>
            <a:t> </a:t>
          </a:r>
          <a:r>
            <a:rPr lang="es-ES" sz="2500" b="1" kern="1200" dirty="0" err="1"/>
            <a:t>context</a:t>
          </a:r>
          <a:r>
            <a:rPr lang="es-ES" sz="2500" b="1" kern="1200" dirty="0"/>
            <a:t> </a:t>
          </a:r>
          <a:r>
            <a:rPr lang="es-ES" sz="2500" b="1" kern="1200" dirty="0" err="1"/>
            <a:t>of</a:t>
          </a:r>
          <a:r>
            <a:rPr lang="es-ES" sz="2500" b="1" kern="1200" dirty="0"/>
            <a:t> </a:t>
          </a:r>
          <a:r>
            <a:rPr lang="es-ES" sz="2500" b="1" kern="1200" dirty="0" err="1"/>
            <a:t>international</a:t>
          </a:r>
          <a:r>
            <a:rPr lang="es-ES" sz="2500" b="1" kern="1200" dirty="0"/>
            <a:t> </a:t>
          </a:r>
          <a:r>
            <a:rPr lang="es-ES" sz="2500" b="1" kern="1200" dirty="0" err="1"/>
            <a:t>migration</a:t>
          </a:r>
          <a:endParaRPr lang="en-US" sz="2500" kern="1200" dirty="0"/>
        </a:p>
        <a:p>
          <a:pPr marL="228600" lvl="1" indent="-228600" algn="l" defTabSz="1111250">
            <a:lnSpc>
              <a:spcPct val="90000"/>
            </a:lnSpc>
            <a:spcBef>
              <a:spcPct val="0"/>
            </a:spcBef>
            <a:spcAft>
              <a:spcPct val="15000"/>
            </a:spcAft>
            <a:buChar char="•"/>
          </a:pPr>
          <a:r>
            <a:rPr lang="es-ES" sz="2500" b="1" kern="1200"/>
            <a:t>5. Right to Liberty and Protection from Arbitrary Detention</a:t>
          </a:r>
          <a:endParaRPr lang="en-US" sz="2500" kern="1200"/>
        </a:p>
      </dsp:txBody>
      <dsp:txXfrm>
        <a:off x="6419026" y="971509"/>
        <a:ext cx="5630673" cy="349987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C4D2D2-1F69-4F1E-9F0F-6AF6743C5D1F}">
      <dsp:nvSpPr>
        <dsp:cNvPr id="0" name=""/>
        <dsp:cNvSpPr/>
      </dsp:nvSpPr>
      <dsp:spPr>
        <a:xfrm>
          <a:off x="0" y="348002"/>
          <a:ext cx="11826239" cy="453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708AA50-F43E-4FAF-A8C9-425015F9C4C5}">
      <dsp:nvSpPr>
        <dsp:cNvPr id="0" name=""/>
        <dsp:cNvSpPr/>
      </dsp:nvSpPr>
      <dsp:spPr>
        <a:xfrm>
          <a:off x="591311" y="82322"/>
          <a:ext cx="8278367" cy="5313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2903" tIns="0" rIns="312903" bIns="0" numCol="1" spcCol="1270" anchor="ctr" anchorCtr="0">
          <a:noAutofit/>
        </a:bodyPr>
        <a:lstStyle/>
        <a:p>
          <a:pPr marL="0" lvl="0" indent="0" algn="l" defTabSz="800100">
            <a:lnSpc>
              <a:spcPct val="90000"/>
            </a:lnSpc>
            <a:spcBef>
              <a:spcPct val="0"/>
            </a:spcBef>
            <a:spcAft>
              <a:spcPct val="35000"/>
            </a:spcAft>
            <a:buNone/>
          </a:pPr>
          <a:r>
            <a:rPr lang="es-AR" sz="1800" b="1" kern="1200"/>
            <a:t>Inter-States Communications (article 76) &amp; </a:t>
          </a:r>
          <a:endParaRPr lang="en-US" sz="1800" kern="1200"/>
        </a:p>
      </dsp:txBody>
      <dsp:txXfrm>
        <a:off x="617250" y="108261"/>
        <a:ext cx="8226489" cy="479482"/>
      </dsp:txXfrm>
    </dsp:sp>
    <dsp:sp modelId="{E2A90BAF-0AC5-4834-9CEB-2B71EC40ABA1}">
      <dsp:nvSpPr>
        <dsp:cNvPr id="0" name=""/>
        <dsp:cNvSpPr/>
      </dsp:nvSpPr>
      <dsp:spPr>
        <a:xfrm>
          <a:off x="0" y="1164482"/>
          <a:ext cx="11826239" cy="1587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7848" tIns="374904" rIns="917848" bIns="128016" numCol="1" spcCol="1270" anchor="t" anchorCtr="0">
          <a:noAutofit/>
        </a:bodyPr>
        <a:lstStyle/>
        <a:p>
          <a:pPr marL="171450" lvl="1" indent="-171450" algn="l" defTabSz="800100">
            <a:lnSpc>
              <a:spcPct val="90000"/>
            </a:lnSpc>
            <a:spcBef>
              <a:spcPct val="0"/>
            </a:spcBef>
            <a:spcAft>
              <a:spcPct val="15000"/>
            </a:spcAft>
            <a:buChar char="•"/>
          </a:pPr>
          <a:r>
            <a:rPr lang="es-AR" sz="1800" b="1" kern="1200"/>
            <a:t>Key mechanism</a:t>
          </a:r>
          <a:endParaRPr lang="en-US" sz="1800" kern="1200"/>
        </a:p>
        <a:p>
          <a:pPr marL="342900" lvl="2" indent="-171450" algn="l" defTabSz="800100">
            <a:lnSpc>
              <a:spcPct val="90000"/>
            </a:lnSpc>
            <a:spcBef>
              <a:spcPct val="0"/>
            </a:spcBef>
            <a:spcAft>
              <a:spcPct val="15000"/>
            </a:spcAft>
            <a:buChar char="•"/>
          </a:pPr>
          <a:r>
            <a:rPr lang="es-AR" sz="1800" b="1" kern="1200"/>
            <a:t>Case-law</a:t>
          </a:r>
          <a:endParaRPr lang="en-US" sz="1800" kern="1200"/>
        </a:p>
        <a:p>
          <a:pPr marL="342900" lvl="2" indent="-171450" algn="l" defTabSz="800100">
            <a:lnSpc>
              <a:spcPct val="90000"/>
            </a:lnSpc>
            <a:spcBef>
              <a:spcPct val="0"/>
            </a:spcBef>
            <a:spcAft>
              <a:spcPct val="15000"/>
            </a:spcAft>
            <a:buChar char="•"/>
          </a:pPr>
          <a:r>
            <a:rPr lang="es-AR" sz="1800" b="1" kern="1200"/>
            <a:t>Additional protection tool for migrants and their families</a:t>
          </a:r>
          <a:endParaRPr lang="en-US" sz="1800" kern="1200"/>
        </a:p>
        <a:p>
          <a:pPr marL="342900" lvl="2" indent="-171450" algn="l" defTabSz="800100">
            <a:lnSpc>
              <a:spcPct val="90000"/>
            </a:lnSpc>
            <a:spcBef>
              <a:spcPct val="0"/>
            </a:spcBef>
            <a:spcAft>
              <a:spcPct val="15000"/>
            </a:spcAft>
            <a:buChar char="•"/>
          </a:pPr>
          <a:r>
            <a:rPr lang="es-AR" sz="1800" b="1" kern="1200"/>
            <a:t>Impact on public policies, practices, proceedings</a:t>
          </a:r>
          <a:endParaRPr lang="en-US" sz="1800" kern="1200"/>
        </a:p>
      </dsp:txBody>
      <dsp:txXfrm>
        <a:off x="0" y="1164482"/>
        <a:ext cx="11826239" cy="1587600"/>
      </dsp:txXfrm>
    </dsp:sp>
    <dsp:sp modelId="{BA506B1A-908E-4121-BB68-BC18A55DE315}">
      <dsp:nvSpPr>
        <dsp:cNvPr id="0" name=""/>
        <dsp:cNvSpPr/>
      </dsp:nvSpPr>
      <dsp:spPr>
        <a:xfrm>
          <a:off x="591311" y="898802"/>
          <a:ext cx="8278367" cy="5313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2903" tIns="0" rIns="312903" bIns="0" numCol="1" spcCol="1270" anchor="ctr" anchorCtr="0">
          <a:noAutofit/>
        </a:bodyPr>
        <a:lstStyle/>
        <a:p>
          <a:pPr marL="0" lvl="0" indent="0" algn="l" defTabSz="800100">
            <a:lnSpc>
              <a:spcPct val="90000"/>
            </a:lnSpc>
            <a:spcBef>
              <a:spcPct val="0"/>
            </a:spcBef>
            <a:spcAft>
              <a:spcPct val="35000"/>
            </a:spcAft>
            <a:buNone/>
          </a:pPr>
          <a:r>
            <a:rPr lang="es-AR" sz="1800" b="1" kern="1200"/>
            <a:t>Individual Communications (article 77)</a:t>
          </a:r>
          <a:endParaRPr lang="en-US" sz="1800" kern="1200"/>
        </a:p>
      </dsp:txBody>
      <dsp:txXfrm>
        <a:off x="617250" y="924741"/>
        <a:ext cx="8226489" cy="479482"/>
      </dsp:txXfrm>
    </dsp:sp>
    <dsp:sp modelId="{CD02BB22-0D06-4AF6-9D65-08D8CA75860B}">
      <dsp:nvSpPr>
        <dsp:cNvPr id="0" name=""/>
        <dsp:cNvSpPr/>
      </dsp:nvSpPr>
      <dsp:spPr>
        <a:xfrm>
          <a:off x="0" y="3114962"/>
          <a:ext cx="11826239" cy="453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A2A8F8B-5C0C-4C60-872A-7D5E24845AC6}">
      <dsp:nvSpPr>
        <dsp:cNvPr id="0" name=""/>
        <dsp:cNvSpPr/>
      </dsp:nvSpPr>
      <dsp:spPr>
        <a:xfrm>
          <a:off x="591311" y="2849282"/>
          <a:ext cx="8278367" cy="5313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2903" tIns="0" rIns="312903" bIns="0" numCol="1" spcCol="1270" anchor="ctr" anchorCtr="0">
          <a:noAutofit/>
        </a:bodyPr>
        <a:lstStyle/>
        <a:p>
          <a:pPr marL="0" lvl="0" indent="0" algn="l" defTabSz="800100">
            <a:lnSpc>
              <a:spcPct val="90000"/>
            </a:lnSpc>
            <a:spcBef>
              <a:spcPct val="0"/>
            </a:spcBef>
            <a:spcAft>
              <a:spcPct val="35000"/>
            </a:spcAft>
            <a:buNone/>
          </a:pPr>
          <a:r>
            <a:rPr lang="es-AR" sz="1800" b="1" kern="1200"/>
            <a:t>Not into force yet</a:t>
          </a:r>
          <a:endParaRPr lang="en-US" sz="1800" kern="1200"/>
        </a:p>
      </dsp:txBody>
      <dsp:txXfrm>
        <a:off x="617250" y="2875221"/>
        <a:ext cx="8226489" cy="479482"/>
      </dsp:txXfrm>
    </dsp:sp>
    <dsp:sp modelId="{B0E32980-6330-411F-B44F-BDD772921F08}">
      <dsp:nvSpPr>
        <dsp:cNvPr id="0" name=""/>
        <dsp:cNvSpPr/>
      </dsp:nvSpPr>
      <dsp:spPr>
        <a:xfrm>
          <a:off x="0" y="3931442"/>
          <a:ext cx="11826239" cy="751275"/>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7848" tIns="374904" rIns="917848" bIns="128016" numCol="1" spcCol="1270" anchor="t" anchorCtr="0">
          <a:noAutofit/>
        </a:bodyPr>
        <a:lstStyle/>
        <a:p>
          <a:pPr marL="171450" lvl="1" indent="-171450" algn="l" defTabSz="800100">
            <a:lnSpc>
              <a:spcPct val="90000"/>
            </a:lnSpc>
            <a:spcBef>
              <a:spcPct val="0"/>
            </a:spcBef>
            <a:spcAft>
              <a:spcPct val="15000"/>
            </a:spcAft>
            <a:buChar char="•"/>
          </a:pPr>
          <a:r>
            <a:rPr lang="es-AR" sz="1800" b="1" kern="1200"/>
            <a:t>So far: 4 ratifications: El Salvador, Guatemala, Mexico, Uruguay</a:t>
          </a:r>
          <a:endParaRPr lang="en-US" sz="1800" kern="1200"/>
        </a:p>
      </dsp:txBody>
      <dsp:txXfrm>
        <a:off x="0" y="3931442"/>
        <a:ext cx="11826239" cy="751275"/>
      </dsp:txXfrm>
    </dsp:sp>
    <dsp:sp modelId="{178764B3-BABE-4529-BBAC-1B02B1C20DEB}">
      <dsp:nvSpPr>
        <dsp:cNvPr id="0" name=""/>
        <dsp:cNvSpPr/>
      </dsp:nvSpPr>
      <dsp:spPr>
        <a:xfrm>
          <a:off x="591311" y="3665762"/>
          <a:ext cx="8278367" cy="5313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2903" tIns="0" rIns="312903" bIns="0" numCol="1" spcCol="1270" anchor="ctr" anchorCtr="0">
          <a:noAutofit/>
        </a:bodyPr>
        <a:lstStyle/>
        <a:p>
          <a:pPr marL="0" lvl="0" indent="0" algn="l" defTabSz="800100">
            <a:lnSpc>
              <a:spcPct val="90000"/>
            </a:lnSpc>
            <a:spcBef>
              <a:spcPct val="0"/>
            </a:spcBef>
            <a:spcAft>
              <a:spcPct val="35000"/>
            </a:spcAft>
            <a:buNone/>
          </a:pPr>
          <a:r>
            <a:rPr lang="es-AR" sz="1800" b="1" kern="1200"/>
            <a:t>Convention requires 10 ratifications from States Parties </a:t>
          </a:r>
          <a:endParaRPr lang="en-US" sz="1800" kern="1200"/>
        </a:p>
      </dsp:txBody>
      <dsp:txXfrm>
        <a:off x="617250" y="3691701"/>
        <a:ext cx="8226489" cy="47948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FFEF3C-17BD-4064-9078-EA3404FDAD06}">
      <dsp:nvSpPr>
        <dsp:cNvPr id="0" name=""/>
        <dsp:cNvSpPr/>
      </dsp:nvSpPr>
      <dsp:spPr>
        <a:xfrm>
          <a:off x="0" y="179639"/>
          <a:ext cx="6904036" cy="608400"/>
        </a:xfrm>
        <a:prstGeom prst="roundRect">
          <a:avLst/>
        </a:prstGeom>
        <a:gradFill rotWithShape="0">
          <a:gsLst>
            <a:gs pos="0">
              <a:schemeClr val="accent2">
                <a:hueOff val="0"/>
                <a:satOff val="0"/>
                <a:lumOff val="0"/>
                <a:alphaOff val="0"/>
                <a:tint val="94000"/>
                <a:satMod val="103000"/>
                <a:lumMod val="102000"/>
              </a:schemeClr>
            </a:gs>
            <a:gs pos="50000">
              <a:schemeClr val="accent2">
                <a:hueOff val="0"/>
                <a:satOff val="0"/>
                <a:lumOff val="0"/>
                <a:alphaOff val="0"/>
                <a:shade val="100000"/>
                <a:satMod val="110000"/>
                <a:lumMod val="100000"/>
              </a:schemeClr>
            </a:gs>
            <a:gs pos="100000">
              <a:schemeClr val="accent2">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1" kern="1200"/>
            <a:t>Law enforcement in accordance with procedure established by law</a:t>
          </a:r>
          <a:endParaRPr lang="en-US" sz="1600" kern="1200"/>
        </a:p>
      </dsp:txBody>
      <dsp:txXfrm>
        <a:off x="29700" y="209339"/>
        <a:ext cx="6844636" cy="549000"/>
      </dsp:txXfrm>
    </dsp:sp>
    <dsp:sp modelId="{74FD27C1-0B79-4638-93B9-3B3270D86150}">
      <dsp:nvSpPr>
        <dsp:cNvPr id="0" name=""/>
        <dsp:cNvSpPr/>
      </dsp:nvSpPr>
      <dsp:spPr>
        <a:xfrm>
          <a:off x="0" y="834119"/>
          <a:ext cx="6904036" cy="608400"/>
        </a:xfrm>
        <a:prstGeom prst="roundRect">
          <a:avLst/>
        </a:prstGeom>
        <a:gradFill rotWithShape="0">
          <a:gsLst>
            <a:gs pos="0">
              <a:schemeClr val="accent2">
                <a:hueOff val="-513343"/>
                <a:satOff val="-178"/>
                <a:lumOff val="65"/>
                <a:alphaOff val="0"/>
                <a:tint val="94000"/>
                <a:satMod val="103000"/>
                <a:lumMod val="102000"/>
              </a:schemeClr>
            </a:gs>
            <a:gs pos="50000">
              <a:schemeClr val="accent2">
                <a:hueOff val="-513343"/>
                <a:satOff val="-178"/>
                <a:lumOff val="65"/>
                <a:alphaOff val="0"/>
                <a:shade val="100000"/>
                <a:satMod val="110000"/>
                <a:lumMod val="100000"/>
              </a:schemeClr>
            </a:gs>
            <a:gs pos="100000">
              <a:schemeClr val="accent2">
                <a:hueOff val="-513343"/>
                <a:satOff val="-178"/>
                <a:lumOff val="65"/>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1" kern="1200"/>
            <a:t>Prohibition of arbitrary arrest or detention. Principle of legality</a:t>
          </a:r>
          <a:endParaRPr lang="en-US" sz="1600" kern="1200"/>
        </a:p>
      </dsp:txBody>
      <dsp:txXfrm>
        <a:off x="29700" y="863819"/>
        <a:ext cx="6844636" cy="549000"/>
      </dsp:txXfrm>
    </dsp:sp>
    <dsp:sp modelId="{417C3EE1-32E1-4740-9258-4CDA2F535C0B}">
      <dsp:nvSpPr>
        <dsp:cNvPr id="0" name=""/>
        <dsp:cNvSpPr/>
      </dsp:nvSpPr>
      <dsp:spPr>
        <a:xfrm>
          <a:off x="0" y="1488599"/>
          <a:ext cx="6904036" cy="608400"/>
        </a:xfrm>
        <a:prstGeom prst="roundRect">
          <a:avLst/>
        </a:prstGeom>
        <a:gradFill rotWithShape="0">
          <a:gsLst>
            <a:gs pos="0">
              <a:schemeClr val="accent2">
                <a:hueOff val="-1026687"/>
                <a:satOff val="-356"/>
                <a:lumOff val="131"/>
                <a:alphaOff val="0"/>
                <a:tint val="94000"/>
                <a:satMod val="103000"/>
                <a:lumMod val="102000"/>
              </a:schemeClr>
            </a:gs>
            <a:gs pos="50000">
              <a:schemeClr val="accent2">
                <a:hueOff val="-1026687"/>
                <a:satOff val="-356"/>
                <a:lumOff val="131"/>
                <a:alphaOff val="0"/>
                <a:shade val="100000"/>
                <a:satMod val="110000"/>
                <a:lumMod val="100000"/>
              </a:schemeClr>
            </a:gs>
            <a:gs pos="100000">
              <a:schemeClr val="accent2">
                <a:hueOff val="-1026687"/>
                <a:satOff val="-356"/>
                <a:lumOff val="131"/>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1" kern="1200"/>
            <a:t>Informed of the reasons for their arrest in a language they understand</a:t>
          </a:r>
          <a:endParaRPr lang="en-US" sz="1600" kern="1200"/>
        </a:p>
      </dsp:txBody>
      <dsp:txXfrm>
        <a:off x="29700" y="1518299"/>
        <a:ext cx="6844636" cy="549000"/>
      </dsp:txXfrm>
    </dsp:sp>
    <dsp:sp modelId="{CA20A4FD-2D1B-48A8-A8FA-0052465D1C3B}">
      <dsp:nvSpPr>
        <dsp:cNvPr id="0" name=""/>
        <dsp:cNvSpPr/>
      </dsp:nvSpPr>
      <dsp:spPr>
        <a:xfrm>
          <a:off x="0" y="2143079"/>
          <a:ext cx="6904036" cy="608400"/>
        </a:xfrm>
        <a:prstGeom prst="roundRect">
          <a:avLst/>
        </a:prstGeom>
        <a:gradFill rotWithShape="0">
          <a:gsLst>
            <a:gs pos="0">
              <a:schemeClr val="accent2">
                <a:hueOff val="-1540030"/>
                <a:satOff val="-534"/>
                <a:lumOff val="196"/>
                <a:alphaOff val="0"/>
                <a:tint val="94000"/>
                <a:satMod val="103000"/>
                <a:lumMod val="102000"/>
              </a:schemeClr>
            </a:gs>
            <a:gs pos="50000">
              <a:schemeClr val="accent2">
                <a:hueOff val="-1540030"/>
                <a:satOff val="-534"/>
                <a:lumOff val="196"/>
                <a:alphaOff val="0"/>
                <a:shade val="100000"/>
                <a:satMod val="110000"/>
                <a:lumMod val="100000"/>
              </a:schemeClr>
            </a:gs>
            <a:gs pos="100000">
              <a:schemeClr val="accent2">
                <a:hueOff val="-1540030"/>
                <a:satOff val="-534"/>
                <a:lumOff val="196"/>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1" kern="1200"/>
            <a:t>Right to consular assistance and communication with such authorities</a:t>
          </a:r>
          <a:endParaRPr lang="en-US" sz="1600" kern="1200"/>
        </a:p>
      </dsp:txBody>
      <dsp:txXfrm>
        <a:off x="29700" y="2172779"/>
        <a:ext cx="6844636" cy="549000"/>
      </dsp:txXfrm>
    </dsp:sp>
    <dsp:sp modelId="{520A5424-5FE8-4296-B934-94C460FAFA59}">
      <dsp:nvSpPr>
        <dsp:cNvPr id="0" name=""/>
        <dsp:cNvSpPr/>
      </dsp:nvSpPr>
      <dsp:spPr>
        <a:xfrm>
          <a:off x="0" y="2797559"/>
          <a:ext cx="6904036" cy="608400"/>
        </a:xfrm>
        <a:prstGeom prst="roundRect">
          <a:avLst/>
        </a:prstGeom>
        <a:gradFill rotWithShape="0">
          <a:gsLst>
            <a:gs pos="0">
              <a:schemeClr val="accent2">
                <a:hueOff val="-2053374"/>
                <a:satOff val="-712"/>
                <a:lumOff val="261"/>
                <a:alphaOff val="0"/>
                <a:tint val="94000"/>
                <a:satMod val="103000"/>
                <a:lumMod val="102000"/>
              </a:schemeClr>
            </a:gs>
            <a:gs pos="50000">
              <a:schemeClr val="accent2">
                <a:hueOff val="-2053374"/>
                <a:satOff val="-712"/>
                <a:lumOff val="261"/>
                <a:alphaOff val="0"/>
                <a:shade val="100000"/>
                <a:satMod val="110000"/>
                <a:lumMod val="100000"/>
              </a:schemeClr>
            </a:gs>
            <a:gs pos="100000">
              <a:schemeClr val="accent2">
                <a:hueOff val="-2053374"/>
                <a:satOff val="-712"/>
                <a:lumOff val="261"/>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1" kern="1200"/>
            <a:t>Right to take proceedings before a court, which may decide without delay on the lawfulness of their detention </a:t>
          </a:r>
          <a:endParaRPr lang="en-US" sz="1600" kern="1200"/>
        </a:p>
      </dsp:txBody>
      <dsp:txXfrm>
        <a:off x="29700" y="2827259"/>
        <a:ext cx="6844636" cy="549000"/>
      </dsp:txXfrm>
    </dsp:sp>
    <dsp:sp modelId="{5782F331-AC9D-490A-B063-DDCF29A76933}">
      <dsp:nvSpPr>
        <dsp:cNvPr id="0" name=""/>
        <dsp:cNvSpPr/>
      </dsp:nvSpPr>
      <dsp:spPr>
        <a:xfrm>
          <a:off x="0" y="3452040"/>
          <a:ext cx="6904036" cy="608400"/>
        </a:xfrm>
        <a:prstGeom prst="roundRect">
          <a:avLst/>
        </a:prstGeom>
        <a:gradFill rotWithShape="0">
          <a:gsLst>
            <a:gs pos="0">
              <a:schemeClr val="accent2">
                <a:hueOff val="-2566717"/>
                <a:satOff val="-891"/>
                <a:lumOff val="327"/>
                <a:alphaOff val="0"/>
                <a:tint val="94000"/>
                <a:satMod val="103000"/>
                <a:lumMod val="102000"/>
              </a:schemeClr>
            </a:gs>
            <a:gs pos="50000">
              <a:schemeClr val="accent2">
                <a:hueOff val="-2566717"/>
                <a:satOff val="-891"/>
                <a:lumOff val="327"/>
                <a:alphaOff val="0"/>
                <a:shade val="100000"/>
                <a:satMod val="110000"/>
                <a:lumMod val="100000"/>
              </a:schemeClr>
            </a:gs>
            <a:gs pos="100000">
              <a:schemeClr val="accent2">
                <a:hueOff val="-2566717"/>
                <a:satOff val="-891"/>
                <a:lumOff val="327"/>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1" kern="1200"/>
            <a:t>Right to an interpreter</a:t>
          </a:r>
          <a:endParaRPr lang="en-US" sz="1600" kern="1200"/>
        </a:p>
      </dsp:txBody>
      <dsp:txXfrm>
        <a:off x="29700" y="3481740"/>
        <a:ext cx="6844636" cy="549000"/>
      </dsp:txXfrm>
    </dsp:sp>
    <dsp:sp modelId="{4B1504C9-7CF8-4051-9441-392D7F498DF9}">
      <dsp:nvSpPr>
        <dsp:cNvPr id="0" name=""/>
        <dsp:cNvSpPr/>
      </dsp:nvSpPr>
      <dsp:spPr>
        <a:xfrm>
          <a:off x="0" y="4106520"/>
          <a:ext cx="6904036" cy="608400"/>
        </a:xfrm>
        <a:prstGeom prst="roundRect">
          <a:avLst/>
        </a:prstGeom>
        <a:gradFill rotWithShape="0">
          <a:gsLst>
            <a:gs pos="0">
              <a:schemeClr val="accent2">
                <a:hueOff val="-3080061"/>
                <a:satOff val="-1069"/>
                <a:lumOff val="392"/>
                <a:alphaOff val="0"/>
                <a:tint val="94000"/>
                <a:satMod val="103000"/>
                <a:lumMod val="102000"/>
              </a:schemeClr>
            </a:gs>
            <a:gs pos="50000">
              <a:schemeClr val="accent2">
                <a:hueOff val="-3080061"/>
                <a:satOff val="-1069"/>
                <a:lumOff val="392"/>
                <a:alphaOff val="0"/>
                <a:shade val="100000"/>
                <a:satMod val="110000"/>
                <a:lumMod val="100000"/>
              </a:schemeClr>
            </a:gs>
            <a:gs pos="100000">
              <a:schemeClr val="accent2">
                <a:hueOff val="-3080061"/>
                <a:satOff val="-1069"/>
                <a:lumOff val="392"/>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1" kern="1200"/>
            <a:t>Right to compensation in cases of unlawful arrest or detention</a:t>
          </a:r>
          <a:endParaRPr lang="en-US" sz="1600" kern="1200"/>
        </a:p>
      </dsp:txBody>
      <dsp:txXfrm>
        <a:off x="29700" y="4136220"/>
        <a:ext cx="6844636" cy="549000"/>
      </dsp:txXfrm>
    </dsp:sp>
    <dsp:sp modelId="{7CA3EFFA-0778-4FC4-9BCF-34C88CA0106F}">
      <dsp:nvSpPr>
        <dsp:cNvPr id="0" name=""/>
        <dsp:cNvSpPr/>
      </dsp:nvSpPr>
      <dsp:spPr>
        <a:xfrm>
          <a:off x="0" y="4761000"/>
          <a:ext cx="6904036" cy="608400"/>
        </a:xfrm>
        <a:prstGeom prst="roundRect">
          <a:avLst/>
        </a:prstGeom>
        <a:gradFill rotWithShape="0">
          <a:gsLst>
            <a:gs pos="0">
              <a:schemeClr val="accent2">
                <a:hueOff val="-3593404"/>
                <a:satOff val="-1247"/>
                <a:lumOff val="457"/>
                <a:alphaOff val="0"/>
                <a:tint val="94000"/>
                <a:satMod val="103000"/>
                <a:lumMod val="102000"/>
              </a:schemeClr>
            </a:gs>
            <a:gs pos="50000">
              <a:schemeClr val="accent2">
                <a:hueOff val="-3593404"/>
                <a:satOff val="-1247"/>
                <a:lumOff val="457"/>
                <a:alphaOff val="0"/>
                <a:shade val="100000"/>
                <a:satMod val="110000"/>
                <a:lumMod val="100000"/>
              </a:schemeClr>
            </a:gs>
            <a:gs pos="100000">
              <a:schemeClr val="accent2">
                <a:hueOff val="-3593404"/>
                <a:satOff val="-1247"/>
                <a:lumOff val="457"/>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1" kern="1200"/>
            <a:t>Right to be treated with humanity and with respect for the inherent dignity of the human person and their cultural identity.</a:t>
          </a:r>
          <a:endParaRPr lang="en-US" sz="1600" kern="1200"/>
        </a:p>
      </dsp:txBody>
      <dsp:txXfrm>
        <a:off x="29700" y="4790700"/>
        <a:ext cx="6844636" cy="549000"/>
      </dsp:txXfrm>
    </dsp:sp>
    <dsp:sp modelId="{4426D999-A95D-408F-BFD6-D54E117FF593}">
      <dsp:nvSpPr>
        <dsp:cNvPr id="0" name=""/>
        <dsp:cNvSpPr/>
      </dsp:nvSpPr>
      <dsp:spPr>
        <a:xfrm>
          <a:off x="0" y="5415480"/>
          <a:ext cx="6904036" cy="608400"/>
        </a:xfrm>
        <a:prstGeom prst="roundRect">
          <a:avLst/>
        </a:prstGeom>
        <a:gradFill rotWithShape="0">
          <a:gsLst>
            <a:gs pos="0">
              <a:schemeClr val="accent2">
                <a:hueOff val="-4106747"/>
                <a:satOff val="-1425"/>
                <a:lumOff val="523"/>
                <a:alphaOff val="0"/>
                <a:tint val="94000"/>
                <a:satMod val="103000"/>
                <a:lumMod val="102000"/>
              </a:schemeClr>
            </a:gs>
            <a:gs pos="50000">
              <a:schemeClr val="accent2">
                <a:hueOff val="-4106747"/>
                <a:satOff val="-1425"/>
                <a:lumOff val="523"/>
                <a:alphaOff val="0"/>
                <a:shade val="100000"/>
                <a:satMod val="110000"/>
                <a:lumMod val="100000"/>
              </a:schemeClr>
            </a:gs>
            <a:gs pos="100000">
              <a:schemeClr val="accent2">
                <a:hueOff val="-4106747"/>
                <a:satOff val="-1425"/>
                <a:lumOff val="523"/>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1" kern="1200"/>
            <a:t>Detained in transit or destination country for immigration grounds, separated from convicted persons or persons detained pending trial.</a:t>
          </a:r>
          <a:endParaRPr lang="en-US" sz="1600" kern="1200"/>
        </a:p>
      </dsp:txBody>
      <dsp:txXfrm>
        <a:off x="29700" y="5445180"/>
        <a:ext cx="6844636" cy="549000"/>
      </dsp:txXfrm>
    </dsp:sp>
    <dsp:sp modelId="{845B4EBD-F07A-460E-AAFF-0EAD2838B1BE}">
      <dsp:nvSpPr>
        <dsp:cNvPr id="0" name=""/>
        <dsp:cNvSpPr/>
      </dsp:nvSpPr>
      <dsp:spPr>
        <a:xfrm>
          <a:off x="0" y="6069960"/>
          <a:ext cx="6904036" cy="608400"/>
        </a:xfrm>
        <a:prstGeom prst="roundRect">
          <a:avLst/>
        </a:prstGeom>
        <a:gradFill rotWithShape="0">
          <a:gsLst>
            <a:gs pos="0">
              <a:schemeClr val="accent2">
                <a:hueOff val="-4620091"/>
                <a:satOff val="-1603"/>
                <a:lumOff val="588"/>
                <a:alphaOff val="0"/>
                <a:tint val="94000"/>
                <a:satMod val="103000"/>
                <a:lumMod val="102000"/>
              </a:schemeClr>
            </a:gs>
            <a:gs pos="50000">
              <a:schemeClr val="accent2">
                <a:hueOff val="-4620091"/>
                <a:satOff val="-1603"/>
                <a:lumOff val="588"/>
                <a:alphaOff val="0"/>
                <a:shade val="100000"/>
                <a:satMod val="110000"/>
                <a:lumMod val="100000"/>
              </a:schemeClr>
            </a:gs>
            <a:gs pos="100000">
              <a:schemeClr val="accent2">
                <a:hueOff val="-4620091"/>
                <a:satOff val="-1603"/>
                <a:lumOff val="588"/>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1" kern="1200"/>
            <a:t>Same rights as nationals to visits by members of their families</a:t>
          </a:r>
          <a:endParaRPr lang="en-US" sz="1600" kern="1200"/>
        </a:p>
      </dsp:txBody>
      <dsp:txXfrm>
        <a:off x="29700" y="6099660"/>
        <a:ext cx="6844636" cy="54900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B6A965-17AC-43DF-A959-16EE8C5F3ED4}">
      <dsp:nvSpPr>
        <dsp:cNvPr id="0" name=""/>
        <dsp:cNvSpPr/>
      </dsp:nvSpPr>
      <dsp:spPr>
        <a:xfrm>
          <a:off x="0" y="314419"/>
          <a:ext cx="12049759" cy="10773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35195" tIns="395732" rIns="935195" bIns="135128" numCol="1" spcCol="1270" anchor="t" anchorCtr="0">
          <a:noAutofit/>
        </a:bodyPr>
        <a:lstStyle/>
        <a:p>
          <a:pPr marL="171450" lvl="1" indent="-171450" algn="l" defTabSz="844550">
            <a:lnSpc>
              <a:spcPct val="90000"/>
            </a:lnSpc>
            <a:spcBef>
              <a:spcPct val="0"/>
            </a:spcBef>
            <a:spcAft>
              <a:spcPct val="15000"/>
            </a:spcAft>
            <a:buChar char="•"/>
          </a:pPr>
          <a:r>
            <a:rPr lang="es-ES" sz="1900" b="1" kern="1200"/>
            <a:t>Detention as a last resort measure</a:t>
          </a:r>
          <a:endParaRPr lang="en-US" sz="1900" kern="1200"/>
        </a:p>
        <a:p>
          <a:pPr marL="171450" lvl="1" indent="-171450" algn="l" defTabSz="844550">
            <a:lnSpc>
              <a:spcPct val="90000"/>
            </a:lnSpc>
            <a:spcBef>
              <a:spcPct val="0"/>
            </a:spcBef>
            <a:spcAft>
              <a:spcPct val="15000"/>
            </a:spcAft>
            <a:buChar char="•"/>
          </a:pPr>
          <a:r>
            <a:rPr lang="es-ES" sz="1900" b="1" kern="1200"/>
            <a:t>Exceptionality of detention as the general rule</a:t>
          </a:r>
          <a:endParaRPr lang="en-US" sz="1900" kern="1200"/>
        </a:p>
      </dsp:txBody>
      <dsp:txXfrm>
        <a:off x="0" y="314419"/>
        <a:ext cx="12049759" cy="1077300"/>
      </dsp:txXfrm>
    </dsp:sp>
    <dsp:sp modelId="{8468AC16-D9B7-4C2F-B46E-29DA810F5FCE}">
      <dsp:nvSpPr>
        <dsp:cNvPr id="0" name=""/>
        <dsp:cNvSpPr/>
      </dsp:nvSpPr>
      <dsp:spPr>
        <a:xfrm>
          <a:off x="602487" y="33979"/>
          <a:ext cx="8434831" cy="5608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8817" tIns="0" rIns="318817" bIns="0" numCol="1" spcCol="1270" anchor="ctr" anchorCtr="0">
          <a:noAutofit/>
        </a:bodyPr>
        <a:lstStyle/>
        <a:p>
          <a:pPr marL="0" lvl="0" indent="0" algn="l" defTabSz="844550">
            <a:lnSpc>
              <a:spcPct val="90000"/>
            </a:lnSpc>
            <a:spcBef>
              <a:spcPct val="0"/>
            </a:spcBef>
            <a:spcAft>
              <a:spcPct val="35000"/>
            </a:spcAft>
            <a:buNone/>
          </a:pPr>
          <a:r>
            <a:rPr lang="es-ES" sz="1900" b="1" kern="1200"/>
            <a:t>General Comment No. 2 (2013)</a:t>
          </a:r>
          <a:endParaRPr lang="en-US" sz="1900" kern="1200"/>
        </a:p>
      </dsp:txBody>
      <dsp:txXfrm>
        <a:off x="629867" y="61359"/>
        <a:ext cx="8380071" cy="506120"/>
      </dsp:txXfrm>
    </dsp:sp>
    <dsp:sp modelId="{9B823094-320B-4B09-AC84-EA66A64DBA7E}">
      <dsp:nvSpPr>
        <dsp:cNvPr id="0" name=""/>
        <dsp:cNvSpPr/>
      </dsp:nvSpPr>
      <dsp:spPr>
        <a:xfrm>
          <a:off x="0" y="1774759"/>
          <a:ext cx="12049759" cy="27531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35195" tIns="395732" rIns="935195" bIns="135128" numCol="1" spcCol="1270" anchor="t" anchorCtr="0">
          <a:noAutofit/>
        </a:bodyPr>
        <a:lstStyle/>
        <a:p>
          <a:pPr marL="171450" lvl="1" indent="-171450" algn="l" defTabSz="844550">
            <a:lnSpc>
              <a:spcPct val="90000"/>
            </a:lnSpc>
            <a:spcBef>
              <a:spcPct val="0"/>
            </a:spcBef>
            <a:spcAft>
              <a:spcPct val="15000"/>
            </a:spcAft>
            <a:buChar char="•"/>
          </a:pPr>
          <a:r>
            <a:rPr lang="es-ES" sz="1900" b="1" kern="1200"/>
            <a:t>Any immigration detention of children is against child best interests and violates children’s rights to Liberty</a:t>
          </a:r>
          <a:endParaRPr lang="en-US" sz="1900" kern="1200"/>
        </a:p>
        <a:p>
          <a:pPr marL="171450" lvl="1" indent="-171450" algn="l" defTabSz="844550">
            <a:lnSpc>
              <a:spcPct val="90000"/>
            </a:lnSpc>
            <a:spcBef>
              <a:spcPct val="0"/>
            </a:spcBef>
            <a:spcAft>
              <a:spcPct val="15000"/>
            </a:spcAft>
            <a:buChar char="•"/>
          </a:pPr>
          <a:r>
            <a:rPr lang="es-ES" sz="1900" b="1" kern="1200" dirty="0" err="1"/>
            <a:t>Prohibition</a:t>
          </a:r>
          <a:r>
            <a:rPr lang="es-ES" sz="1900" b="1" kern="1200" dirty="0"/>
            <a:t> </a:t>
          </a:r>
          <a:r>
            <a:rPr lang="es-ES" sz="1900" b="1" kern="1200" dirty="0" err="1"/>
            <a:t>of</a:t>
          </a:r>
          <a:r>
            <a:rPr lang="es-ES" sz="1900" b="1" kern="1200" dirty="0"/>
            <a:t> </a:t>
          </a:r>
          <a:r>
            <a:rPr lang="es-ES" sz="1900" b="1" kern="1200" dirty="0" err="1"/>
            <a:t>detention</a:t>
          </a:r>
          <a:r>
            <a:rPr lang="es-ES" sz="1900" b="1" kern="1200" dirty="0"/>
            <a:t> </a:t>
          </a:r>
          <a:r>
            <a:rPr lang="es-ES" sz="1900" b="1" kern="1200" dirty="0" err="1"/>
            <a:t>of</a:t>
          </a:r>
          <a:r>
            <a:rPr lang="es-ES" sz="1900" b="1" kern="1200" dirty="0"/>
            <a:t> </a:t>
          </a:r>
          <a:r>
            <a:rPr lang="es-ES" sz="1900" b="1" kern="1200" dirty="0" err="1"/>
            <a:t>children</a:t>
          </a:r>
          <a:r>
            <a:rPr lang="es-ES" sz="1900" b="1" kern="1200" dirty="0"/>
            <a:t> and </a:t>
          </a:r>
          <a:r>
            <a:rPr lang="es-ES" sz="1900" b="1" kern="1200" dirty="0" err="1"/>
            <a:t>families</a:t>
          </a:r>
          <a:r>
            <a:rPr lang="es-ES" sz="1900" b="1" kern="1200" dirty="0"/>
            <a:t> (</a:t>
          </a:r>
          <a:r>
            <a:rPr lang="es-ES" sz="1900" b="1" kern="1200" dirty="0" err="1"/>
            <a:t>family</a:t>
          </a:r>
          <a:r>
            <a:rPr lang="es-ES" sz="1900" b="1" kern="1200" dirty="0"/>
            <a:t> </a:t>
          </a:r>
          <a:r>
            <a:rPr lang="es-ES" sz="1900" b="1" kern="1200" dirty="0" err="1"/>
            <a:t>unit</a:t>
          </a:r>
          <a:r>
            <a:rPr lang="es-ES" sz="1900" b="1" kern="1200" dirty="0"/>
            <a:t> + </a:t>
          </a:r>
          <a:r>
            <a:rPr lang="es-ES" sz="1900" b="1" kern="1200" dirty="0" err="1"/>
            <a:t>right</a:t>
          </a:r>
          <a:r>
            <a:rPr lang="es-ES" sz="1900" b="1" kern="1200" dirty="0"/>
            <a:t> to </a:t>
          </a:r>
          <a:r>
            <a:rPr lang="es-ES" sz="1900" b="1" kern="1200" dirty="0" err="1"/>
            <a:t>liberty</a:t>
          </a:r>
          <a:r>
            <a:rPr lang="es-ES" sz="1900" b="1" kern="1200" dirty="0"/>
            <a:t>)</a:t>
          </a:r>
          <a:endParaRPr lang="en-US" sz="1900" kern="1200" dirty="0"/>
        </a:p>
        <a:p>
          <a:pPr marL="171450" lvl="1" indent="-171450" algn="l" defTabSz="844550">
            <a:lnSpc>
              <a:spcPct val="90000"/>
            </a:lnSpc>
            <a:spcBef>
              <a:spcPct val="0"/>
            </a:spcBef>
            <a:spcAft>
              <a:spcPct val="15000"/>
            </a:spcAft>
            <a:buChar char="•"/>
          </a:pPr>
          <a:r>
            <a:rPr lang="es-ES" sz="1900" b="1" kern="1200" dirty="0" err="1"/>
            <a:t>Duty</a:t>
          </a:r>
          <a:r>
            <a:rPr lang="es-ES" sz="1900" b="1" kern="1200" dirty="0"/>
            <a:t> to </a:t>
          </a:r>
          <a:r>
            <a:rPr lang="es-ES" sz="1900" b="1" kern="1200" dirty="0" err="1"/>
            <a:t>eradicate</a:t>
          </a:r>
          <a:r>
            <a:rPr lang="es-ES" sz="1900" b="1" kern="1200" dirty="0"/>
            <a:t> </a:t>
          </a:r>
          <a:r>
            <a:rPr lang="es-ES" sz="1900" b="1" kern="1200" dirty="0" err="1"/>
            <a:t>immigration</a:t>
          </a:r>
          <a:r>
            <a:rPr lang="es-ES" sz="1900" b="1" kern="1200" dirty="0"/>
            <a:t> </a:t>
          </a:r>
          <a:r>
            <a:rPr lang="es-ES" sz="1900" b="1" kern="1200" dirty="0" err="1"/>
            <a:t>detention</a:t>
          </a:r>
          <a:r>
            <a:rPr lang="es-ES" sz="1900" b="1" kern="1200" dirty="0"/>
            <a:t> </a:t>
          </a:r>
          <a:r>
            <a:rPr lang="es-ES" sz="1900" b="1" kern="1200" dirty="0" err="1"/>
            <a:t>of</a:t>
          </a:r>
          <a:r>
            <a:rPr lang="es-ES" sz="1900" b="1" kern="1200" dirty="0"/>
            <a:t> </a:t>
          </a:r>
          <a:r>
            <a:rPr lang="es-ES" sz="1900" b="1" kern="1200" dirty="0" err="1"/>
            <a:t>children</a:t>
          </a:r>
          <a:endParaRPr lang="en-US" sz="1900" b="1" kern="1200" dirty="0"/>
        </a:p>
        <a:p>
          <a:pPr marL="171450" lvl="1" indent="-171450" algn="l" defTabSz="844550">
            <a:lnSpc>
              <a:spcPct val="90000"/>
            </a:lnSpc>
            <a:spcBef>
              <a:spcPct val="0"/>
            </a:spcBef>
            <a:spcAft>
              <a:spcPct val="15000"/>
            </a:spcAft>
            <a:buChar char="•"/>
          </a:pPr>
          <a:r>
            <a:rPr lang="en-US" sz="1900" b="1" kern="1200" dirty="0"/>
            <a:t>Resources dedicated to detention should be diverted to non-custodial solutions carried out by competent child protection actors</a:t>
          </a:r>
        </a:p>
        <a:p>
          <a:pPr marL="171450" lvl="1" indent="-171450" algn="l" defTabSz="844550">
            <a:lnSpc>
              <a:spcPct val="90000"/>
            </a:lnSpc>
            <a:spcBef>
              <a:spcPct val="0"/>
            </a:spcBef>
            <a:spcAft>
              <a:spcPct val="15000"/>
            </a:spcAft>
            <a:buChar char="•"/>
          </a:pPr>
          <a:r>
            <a:rPr lang="en-US" sz="1900" b="1" kern="1200" dirty="0"/>
            <a:t>Child protection, alternative care measures – Key role of child protection and welfare authorities</a:t>
          </a:r>
        </a:p>
      </dsp:txBody>
      <dsp:txXfrm>
        <a:off x="0" y="1774759"/>
        <a:ext cx="12049759" cy="2753100"/>
      </dsp:txXfrm>
    </dsp:sp>
    <dsp:sp modelId="{CFFEB300-5CBB-49DD-AB64-06AFA0C83236}">
      <dsp:nvSpPr>
        <dsp:cNvPr id="0" name=""/>
        <dsp:cNvSpPr/>
      </dsp:nvSpPr>
      <dsp:spPr>
        <a:xfrm>
          <a:off x="602487" y="1494319"/>
          <a:ext cx="8434831" cy="5608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8817" tIns="0" rIns="318817" bIns="0" numCol="1" spcCol="1270" anchor="ctr" anchorCtr="0">
          <a:noAutofit/>
        </a:bodyPr>
        <a:lstStyle/>
        <a:p>
          <a:pPr marL="0" lvl="0" indent="0" algn="l" defTabSz="844550">
            <a:lnSpc>
              <a:spcPct val="90000"/>
            </a:lnSpc>
            <a:spcBef>
              <a:spcPct val="0"/>
            </a:spcBef>
            <a:spcAft>
              <a:spcPct val="35000"/>
            </a:spcAft>
            <a:buNone/>
          </a:pPr>
          <a:r>
            <a:rPr lang="es-ES" sz="1900" b="1" kern="1200" dirty="0"/>
            <a:t>General </a:t>
          </a:r>
          <a:r>
            <a:rPr lang="es-ES" sz="1900" b="1" kern="1200" dirty="0" err="1"/>
            <a:t>Comments</a:t>
          </a:r>
          <a:r>
            <a:rPr lang="es-ES" sz="1900" b="1" kern="1200" dirty="0"/>
            <a:t> No. 3 and 4 (2017), </a:t>
          </a:r>
          <a:r>
            <a:rPr lang="es-ES" sz="1900" b="1" kern="1200" dirty="0" err="1"/>
            <a:t>jointly</a:t>
          </a:r>
          <a:r>
            <a:rPr lang="es-ES" sz="1900" b="1" kern="1200" dirty="0"/>
            <a:t> </a:t>
          </a:r>
          <a:r>
            <a:rPr lang="es-ES" sz="1900" b="1" kern="1200" dirty="0" err="1"/>
            <a:t>with</a:t>
          </a:r>
          <a:r>
            <a:rPr lang="es-ES" sz="1900" b="1" kern="1200" dirty="0"/>
            <a:t> CRC</a:t>
          </a:r>
          <a:endParaRPr lang="en-US" sz="1900" kern="1200" dirty="0"/>
        </a:p>
      </dsp:txBody>
      <dsp:txXfrm>
        <a:off x="629867" y="1521699"/>
        <a:ext cx="8380071" cy="50612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D9A610-3C04-4260-B763-AACB25302E8B}">
      <dsp:nvSpPr>
        <dsp:cNvPr id="0" name=""/>
        <dsp:cNvSpPr/>
      </dsp:nvSpPr>
      <dsp:spPr>
        <a:xfrm>
          <a:off x="10537" y="443096"/>
          <a:ext cx="3149401" cy="3960126"/>
        </a:xfrm>
        <a:prstGeom prst="roundRect">
          <a:avLst>
            <a:gd name="adj" fmla="val 10000"/>
          </a:avLst>
        </a:prstGeom>
        <a:gradFill rotWithShape="0">
          <a:gsLst>
            <a:gs pos="0">
              <a:schemeClr val="accent2">
                <a:hueOff val="0"/>
                <a:satOff val="0"/>
                <a:lumOff val="0"/>
                <a:alphaOff val="0"/>
                <a:tint val="94000"/>
                <a:satMod val="103000"/>
                <a:lumMod val="102000"/>
              </a:schemeClr>
            </a:gs>
            <a:gs pos="50000">
              <a:schemeClr val="accent2">
                <a:hueOff val="0"/>
                <a:satOff val="0"/>
                <a:lumOff val="0"/>
                <a:alphaOff val="0"/>
                <a:shade val="100000"/>
                <a:satMod val="110000"/>
                <a:lumMod val="100000"/>
              </a:schemeClr>
            </a:gs>
            <a:gs pos="100000">
              <a:schemeClr val="accent2">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s-AR" sz="1800" b="1" kern="1200" dirty="0" err="1"/>
            <a:t>Concerns</a:t>
          </a:r>
          <a:r>
            <a:rPr lang="es-AR" sz="1800" b="1" kern="1200" dirty="0"/>
            <a:t> </a:t>
          </a:r>
          <a:r>
            <a:rPr lang="es-AR" sz="1800" b="1" kern="1200" dirty="0" err="1"/>
            <a:t>on</a:t>
          </a:r>
          <a:r>
            <a:rPr lang="es-AR" sz="1800" b="1" kern="1200" dirty="0"/>
            <a:t> </a:t>
          </a:r>
          <a:r>
            <a:rPr lang="es-AR" sz="1800" b="1" kern="1200" dirty="0" err="1"/>
            <a:t>terminology</a:t>
          </a:r>
          <a:r>
            <a:rPr lang="es-AR" sz="1800" b="1" kern="1200" dirty="0"/>
            <a:t> </a:t>
          </a:r>
          <a:r>
            <a:rPr lang="es-AR" sz="1800" b="1" kern="1200" dirty="0" err="1"/>
            <a:t>used</a:t>
          </a:r>
          <a:r>
            <a:rPr lang="es-AR" sz="1800" b="1" kern="1200" dirty="0"/>
            <a:t> </a:t>
          </a:r>
          <a:r>
            <a:rPr lang="es-AR" sz="1800" b="1" kern="1200" dirty="0" err="1"/>
            <a:t>by</a:t>
          </a:r>
          <a:r>
            <a:rPr lang="es-AR" sz="1800" b="1" kern="1200" dirty="0"/>
            <a:t> </a:t>
          </a:r>
          <a:r>
            <a:rPr lang="es-AR" sz="1800" b="1" kern="1200" dirty="0" err="1"/>
            <a:t>many</a:t>
          </a:r>
          <a:r>
            <a:rPr lang="es-AR" sz="1800" b="1" kern="1200" dirty="0"/>
            <a:t> </a:t>
          </a:r>
          <a:r>
            <a:rPr lang="es-AR" sz="1800" b="1" kern="1200" dirty="0" err="1"/>
            <a:t>States</a:t>
          </a:r>
          <a:r>
            <a:rPr lang="es-AR" sz="1800" b="1" kern="1200" dirty="0"/>
            <a:t>: “</a:t>
          </a:r>
          <a:r>
            <a:rPr lang="en-US" sz="1800" b="1" kern="1200" dirty="0"/>
            <a:t>usually intended to prevent those measures from scrutiny, thus avoiding procedural safeguards that should be applied before and during any deprivation of liberty”</a:t>
          </a:r>
          <a:endParaRPr lang="en-US" sz="1800" kern="1200" dirty="0"/>
        </a:p>
      </dsp:txBody>
      <dsp:txXfrm>
        <a:off x="102780" y="535339"/>
        <a:ext cx="2964915" cy="3775640"/>
      </dsp:txXfrm>
    </dsp:sp>
    <dsp:sp modelId="{2E633FFC-988D-4298-A328-E6E126D957A8}">
      <dsp:nvSpPr>
        <dsp:cNvPr id="0" name=""/>
        <dsp:cNvSpPr/>
      </dsp:nvSpPr>
      <dsp:spPr>
        <a:xfrm>
          <a:off x="3474878" y="2032634"/>
          <a:ext cx="667673" cy="781051"/>
        </a:xfrm>
        <a:prstGeom prst="rightArrow">
          <a:avLst>
            <a:gd name="adj1" fmla="val 60000"/>
            <a:gd name="adj2" fmla="val 50000"/>
          </a:avLst>
        </a:prstGeom>
        <a:gradFill rotWithShape="0">
          <a:gsLst>
            <a:gs pos="0">
              <a:schemeClr val="accent2">
                <a:hueOff val="0"/>
                <a:satOff val="0"/>
                <a:lumOff val="0"/>
                <a:alphaOff val="0"/>
                <a:tint val="94000"/>
                <a:satMod val="103000"/>
                <a:lumMod val="102000"/>
              </a:schemeClr>
            </a:gs>
            <a:gs pos="50000">
              <a:schemeClr val="accent2">
                <a:hueOff val="0"/>
                <a:satOff val="0"/>
                <a:lumOff val="0"/>
                <a:alphaOff val="0"/>
                <a:shade val="100000"/>
                <a:satMod val="110000"/>
                <a:lumMod val="100000"/>
              </a:schemeClr>
            </a:gs>
            <a:gs pos="100000">
              <a:schemeClr val="accent2">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3474878" y="2188844"/>
        <a:ext cx="467371" cy="468631"/>
      </dsp:txXfrm>
    </dsp:sp>
    <dsp:sp modelId="{271568B8-3849-448E-9EFC-E5FFBBCD225C}">
      <dsp:nvSpPr>
        <dsp:cNvPr id="0" name=""/>
        <dsp:cNvSpPr/>
      </dsp:nvSpPr>
      <dsp:spPr>
        <a:xfrm>
          <a:off x="4419698" y="443096"/>
          <a:ext cx="3149401" cy="3960126"/>
        </a:xfrm>
        <a:prstGeom prst="roundRect">
          <a:avLst>
            <a:gd name="adj" fmla="val 10000"/>
          </a:avLst>
        </a:prstGeom>
        <a:gradFill rotWithShape="0">
          <a:gsLst>
            <a:gs pos="0">
              <a:schemeClr val="accent3">
                <a:hueOff val="0"/>
                <a:satOff val="0"/>
                <a:lumOff val="0"/>
                <a:alphaOff val="0"/>
                <a:tint val="94000"/>
                <a:satMod val="103000"/>
                <a:lumMod val="102000"/>
              </a:schemeClr>
            </a:gs>
            <a:gs pos="50000">
              <a:schemeClr val="accent3">
                <a:hueOff val="0"/>
                <a:satOff val="0"/>
                <a:lumOff val="0"/>
                <a:alphaOff val="0"/>
                <a:shade val="100000"/>
                <a:satMod val="110000"/>
                <a:lumMod val="100000"/>
              </a:schemeClr>
            </a:gs>
            <a:gs pos="100000">
              <a:schemeClr val="accent3">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dirty="0"/>
            <a:t>Broad definition: “Any form of detention or imprisonment or the placement of a person in a public or private custodial setting which that person is not permitted to leave at will by order of any judicial, administrative or other authority. Such deprivation of liberty begins at the time of arrest and extends until the person is released”</a:t>
          </a:r>
          <a:endParaRPr lang="en-US" sz="1800" kern="1200" dirty="0"/>
        </a:p>
      </dsp:txBody>
      <dsp:txXfrm>
        <a:off x="4511941" y="535339"/>
        <a:ext cx="2964915" cy="3775640"/>
      </dsp:txXfrm>
    </dsp:sp>
    <dsp:sp modelId="{79A8C8D6-8936-4B60-A453-9E1D984349C0}">
      <dsp:nvSpPr>
        <dsp:cNvPr id="0" name=""/>
        <dsp:cNvSpPr/>
      </dsp:nvSpPr>
      <dsp:spPr>
        <a:xfrm>
          <a:off x="7884040" y="2032634"/>
          <a:ext cx="667673" cy="781051"/>
        </a:xfrm>
        <a:prstGeom prst="rightArrow">
          <a:avLst>
            <a:gd name="adj1" fmla="val 60000"/>
            <a:gd name="adj2" fmla="val 50000"/>
          </a:avLst>
        </a:prstGeom>
        <a:gradFill rotWithShape="0">
          <a:gsLst>
            <a:gs pos="0">
              <a:schemeClr val="accent3">
                <a:hueOff val="0"/>
                <a:satOff val="0"/>
                <a:lumOff val="0"/>
                <a:alphaOff val="0"/>
                <a:tint val="94000"/>
                <a:satMod val="103000"/>
                <a:lumMod val="102000"/>
              </a:schemeClr>
            </a:gs>
            <a:gs pos="50000">
              <a:schemeClr val="accent3">
                <a:hueOff val="0"/>
                <a:satOff val="0"/>
                <a:lumOff val="0"/>
                <a:alphaOff val="0"/>
                <a:shade val="100000"/>
                <a:satMod val="110000"/>
                <a:lumMod val="100000"/>
              </a:schemeClr>
            </a:gs>
            <a:gs pos="100000">
              <a:schemeClr val="accent3">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7884040" y="2188844"/>
        <a:ext cx="467371" cy="468631"/>
      </dsp:txXfrm>
    </dsp:sp>
    <dsp:sp modelId="{A648F841-84D8-4900-8EE1-904B0FFA1417}">
      <dsp:nvSpPr>
        <dsp:cNvPr id="0" name=""/>
        <dsp:cNvSpPr/>
      </dsp:nvSpPr>
      <dsp:spPr>
        <a:xfrm>
          <a:off x="8828860" y="443096"/>
          <a:ext cx="3149401" cy="3960126"/>
        </a:xfrm>
        <a:prstGeom prst="roundRect">
          <a:avLst>
            <a:gd name="adj" fmla="val 10000"/>
          </a:avLst>
        </a:prstGeom>
        <a:gradFill rotWithShape="0">
          <a:gsLst>
            <a:gs pos="0">
              <a:schemeClr val="accent4">
                <a:hueOff val="0"/>
                <a:satOff val="0"/>
                <a:lumOff val="0"/>
                <a:alphaOff val="0"/>
                <a:tint val="94000"/>
                <a:satMod val="103000"/>
                <a:lumMod val="102000"/>
              </a:schemeClr>
            </a:gs>
            <a:gs pos="50000">
              <a:schemeClr val="accent4">
                <a:hueOff val="0"/>
                <a:satOff val="0"/>
                <a:lumOff val="0"/>
                <a:alphaOff val="0"/>
                <a:shade val="100000"/>
                <a:satMod val="110000"/>
                <a:lumMod val="100000"/>
              </a:schemeClr>
            </a:gs>
            <a:gs pos="100000">
              <a:schemeClr val="accent4">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dirty="0"/>
            <a:t>Detention on “Reasons related to migration status”: </a:t>
          </a:r>
        </a:p>
        <a:p>
          <a:pPr marL="0" lvl="0" indent="0" algn="ctr" defTabSz="800100">
            <a:lnSpc>
              <a:spcPct val="90000"/>
            </a:lnSpc>
            <a:spcBef>
              <a:spcPct val="0"/>
            </a:spcBef>
            <a:spcAft>
              <a:spcPct val="35000"/>
            </a:spcAft>
            <a:buNone/>
          </a:pPr>
          <a:r>
            <a:rPr lang="en-US" sz="1800" b="1" kern="1200" dirty="0"/>
            <a:t>a person’s migratory or residence status, or the lack thereof, whether relating to irregular entry, stay or exit</a:t>
          </a:r>
          <a:endParaRPr lang="en-US" sz="1800" kern="1200" dirty="0"/>
        </a:p>
      </dsp:txBody>
      <dsp:txXfrm>
        <a:off x="8921103" y="535339"/>
        <a:ext cx="2964915" cy="377564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20D4C9-92EE-4803-8F8A-55C6BA174347}">
      <dsp:nvSpPr>
        <dsp:cNvPr id="0" name=""/>
        <dsp:cNvSpPr/>
      </dsp:nvSpPr>
      <dsp:spPr>
        <a:xfrm>
          <a:off x="0" y="28968"/>
          <a:ext cx="7769224" cy="1360399"/>
        </a:xfrm>
        <a:prstGeom prst="roundRect">
          <a:avLst/>
        </a:prstGeom>
        <a:gradFill rotWithShape="0">
          <a:gsLst>
            <a:gs pos="0">
              <a:schemeClr val="accent2">
                <a:hueOff val="0"/>
                <a:satOff val="0"/>
                <a:lumOff val="0"/>
                <a:alphaOff val="0"/>
                <a:tint val="94000"/>
                <a:satMod val="103000"/>
                <a:lumMod val="102000"/>
              </a:schemeClr>
            </a:gs>
            <a:gs pos="50000">
              <a:schemeClr val="accent2">
                <a:hueOff val="0"/>
                <a:satOff val="0"/>
                <a:lumOff val="0"/>
                <a:alphaOff val="0"/>
                <a:shade val="100000"/>
                <a:satMod val="110000"/>
                <a:lumMod val="100000"/>
              </a:schemeClr>
            </a:gs>
            <a:gs pos="100000">
              <a:schemeClr val="accent2">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1" kern="1200" dirty="0"/>
            <a:t>States should take measures to abolish immigration detention (MWC + Global Compact)</a:t>
          </a:r>
        </a:p>
      </dsp:txBody>
      <dsp:txXfrm>
        <a:off x="66409" y="95377"/>
        <a:ext cx="7636406" cy="1227581"/>
      </dsp:txXfrm>
    </dsp:sp>
    <dsp:sp modelId="{7D5920C1-0EF4-40DA-BB20-3525529828D5}">
      <dsp:nvSpPr>
        <dsp:cNvPr id="0" name=""/>
        <dsp:cNvSpPr/>
      </dsp:nvSpPr>
      <dsp:spPr>
        <a:xfrm>
          <a:off x="0" y="1446967"/>
          <a:ext cx="7769224" cy="1043983"/>
        </a:xfrm>
        <a:prstGeom prst="roundRect">
          <a:avLst/>
        </a:prstGeom>
        <a:gradFill rotWithShape="0">
          <a:gsLst>
            <a:gs pos="0">
              <a:schemeClr val="accent2">
                <a:hueOff val="-1155023"/>
                <a:satOff val="-401"/>
                <a:lumOff val="147"/>
                <a:alphaOff val="0"/>
                <a:tint val="94000"/>
                <a:satMod val="103000"/>
                <a:lumMod val="102000"/>
              </a:schemeClr>
            </a:gs>
            <a:gs pos="50000">
              <a:schemeClr val="accent2">
                <a:hueOff val="-1155023"/>
                <a:satOff val="-401"/>
                <a:lumOff val="147"/>
                <a:alphaOff val="0"/>
                <a:shade val="100000"/>
                <a:satMod val="110000"/>
                <a:lumMod val="100000"/>
              </a:schemeClr>
            </a:gs>
            <a:gs pos="100000">
              <a:schemeClr val="accent2">
                <a:hueOff val="-1155023"/>
                <a:satOff val="-401"/>
                <a:lumOff val="147"/>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1" kern="1200" dirty="0"/>
            <a:t>Consider alternatives to detention before imposing detention in each individual case</a:t>
          </a:r>
        </a:p>
      </dsp:txBody>
      <dsp:txXfrm>
        <a:off x="50963" y="1497930"/>
        <a:ext cx="7667298" cy="942057"/>
      </dsp:txXfrm>
    </dsp:sp>
    <dsp:sp modelId="{96CFCF37-3751-4D55-859E-1099A188EDD4}">
      <dsp:nvSpPr>
        <dsp:cNvPr id="0" name=""/>
        <dsp:cNvSpPr/>
      </dsp:nvSpPr>
      <dsp:spPr>
        <a:xfrm>
          <a:off x="0" y="2548551"/>
          <a:ext cx="7769224" cy="1360399"/>
        </a:xfrm>
        <a:prstGeom prst="roundRect">
          <a:avLst/>
        </a:prstGeom>
        <a:gradFill rotWithShape="0">
          <a:gsLst>
            <a:gs pos="0">
              <a:schemeClr val="accent2">
                <a:hueOff val="-2310045"/>
                <a:satOff val="-802"/>
                <a:lumOff val="294"/>
                <a:alphaOff val="0"/>
                <a:tint val="94000"/>
                <a:satMod val="103000"/>
                <a:lumMod val="102000"/>
              </a:schemeClr>
            </a:gs>
            <a:gs pos="50000">
              <a:schemeClr val="accent2">
                <a:hueOff val="-2310045"/>
                <a:satOff val="-802"/>
                <a:lumOff val="294"/>
                <a:alphaOff val="0"/>
                <a:shade val="100000"/>
                <a:satMod val="110000"/>
                <a:lumMod val="100000"/>
              </a:schemeClr>
            </a:gs>
            <a:gs pos="100000">
              <a:schemeClr val="accent2">
                <a:hueOff val="-2310045"/>
                <a:satOff val="-802"/>
                <a:lumOff val="294"/>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1" kern="1200" dirty="0"/>
            <a:t>Obligation to review and implement all available alternative measures before resorting to detention, in accordance with the principles of necessity and proportionality</a:t>
          </a:r>
        </a:p>
      </dsp:txBody>
      <dsp:txXfrm>
        <a:off x="66409" y="2614960"/>
        <a:ext cx="7636406" cy="1227581"/>
      </dsp:txXfrm>
    </dsp:sp>
    <dsp:sp modelId="{6DB0C043-C3D1-443E-9C6E-9B55945EE9C4}">
      <dsp:nvSpPr>
        <dsp:cNvPr id="0" name=""/>
        <dsp:cNvSpPr/>
      </dsp:nvSpPr>
      <dsp:spPr>
        <a:xfrm>
          <a:off x="0" y="3966550"/>
          <a:ext cx="7769224" cy="1360399"/>
        </a:xfrm>
        <a:prstGeom prst="roundRect">
          <a:avLst/>
        </a:prstGeom>
        <a:gradFill rotWithShape="0">
          <a:gsLst>
            <a:gs pos="0">
              <a:schemeClr val="accent2">
                <a:hueOff val="-3465068"/>
                <a:satOff val="-1202"/>
                <a:lumOff val="441"/>
                <a:alphaOff val="0"/>
                <a:tint val="94000"/>
                <a:satMod val="103000"/>
                <a:lumMod val="102000"/>
              </a:schemeClr>
            </a:gs>
            <a:gs pos="50000">
              <a:schemeClr val="accent2">
                <a:hueOff val="-3465068"/>
                <a:satOff val="-1202"/>
                <a:lumOff val="441"/>
                <a:alphaOff val="0"/>
                <a:shade val="100000"/>
                <a:satMod val="110000"/>
                <a:lumMod val="100000"/>
              </a:schemeClr>
            </a:gs>
            <a:gs pos="100000">
              <a:schemeClr val="accent2">
                <a:hueOff val="-3465068"/>
                <a:satOff val="-1202"/>
                <a:lumOff val="441"/>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1" kern="1200" dirty="0"/>
            <a:t>Alternative measures that emulate measures of criminal justice are often excessively restrictive and are not appropriate in the context of migration</a:t>
          </a:r>
        </a:p>
      </dsp:txBody>
      <dsp:txXfrm>
        <a:off x="66409" y="4032959"/>
        <a:ext cx="7636406" cy="1227581"/>
      </dsp:txXfrm>
    </dsp:sp>
    <dsp:sp modelId="{C1D8485D-736A-4167-9EA0-76C44D338DC3}">
      <dsp:nvSpPr>
        <dsp:cNvPr id="0" name=""/>
        <dsp:cNvSpPr/>
      </dsp:nvSpPr>
      <dsp:spPr>
        <a:xfrm>
          <a:off x="0" y="5384549"/>
          <a:ext cx="7769224" cy="1360399"/>
        </a:xfrm>
        <a:prstGeom prst="roundRect">
          <a:avLst/>
        </a:prstGeom>
        <a:gradFill rotWithShape="0">
          <a:gsLst>
            <a:gs pos="0">
              <a:schemeClr val="accent2">
                <a:hueOff val="-4620091"/>
                <a:satOff val="-1603"/>
                <a:lumOff val="588"/>
                <a:alphaOff val="0"/>
                <a:tint val="94000"/>
                <a:satMod val="103000"/>
                <a:lumMod val="102000"/>
              </a:schemeClr>
            </a:gs>
            <a:gs pos="50000">
              <a:schemeClr val="accent2">
                <a:hueOff val="-4620091"/>
                <a:satOff val="-1603"/>
                <a:lumOff val="588"/>
                <a:alphaOff val="0"/>
                <a:shade val="100000"/>
                <a:satMod val="110000"/>
                <a:lumMod val="100000"/>
              </a:schemeClr>
            </a:gs>
            <a:gs pos="100000">
              <a:schemeClr val="accent2">
                <a:hueOff val="-4620091"/>
                <a:satOff val="-1603"/>
                <a:lumOff val="588"/>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1" kern="1200" dirty="0"/>
            <a:t>Ensure that alternative measures are established by law, limited in duration, not discriminatory in its purpose and effect, not arbitrary, subject to procedural safeguards, including regular judicial review and independent supervision</a:t>
          </a:r>
        </a:p>
      </dsp:txBody>
      <dsp:txXfrm>
        <a:off x="66409" y="5450958"/>
        <a:ext cx="7636406" cy="1227581"/>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10.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397E0307-B85C-446A-8EF0-0407D435D787}" type="datetimeFigureOut">
              <a:rPr lang="en-US" dirty="0"/>
              <a:t>3/22/22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8BD862E7-95FA-4FC4-9EC5-DDBFA8DC7417}" type="datetimeFigureOut">
              <a:rPr lang="en-US" dirty="0"/>
              <a:t>3/22/22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8DB987F2-A784-4F72-BB57-0E9EACDE722E}" type="datetimeFigureOut">
              <a:rPr lang="en-US" dirty="0"/>
              <a:t>3/22/22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s-ES"/>
              <a:t>Haga clic para modificar el estilo de título del patrón</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0BBD51E-4B19-444E-85C0-DBD7EB6263F4}" type="datetimeFigureOut">
              <a:rPr lang="en-US" dirty="0"/>
              <a:t>3/22/22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F0D7255A-4AD5-4D3E-9A0A-689DA3BA976C}" type="datetimeFigureOut">
              <a:rPr lang="en-US" dirty="0"/>
              <a:t>3/22/22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s-ES"/>
              <a:t>Haga clic para modificar el estilo de título del patrón</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3" name="Date Placeholder 2"/>
          <p:cNvSpPr>
            <a:spLocks noGrp="1"/>
          </p:cNvSpPr>
          <p:nvPr>
            <p:ph type="dt" sz="half" idx="10"/>
          </p:nvPr>
        </p:nvSpPr>
        <p:spPr/>
        <p:txBody>
          <a:bodyPr/>
          <a:lstStyle/>
          <a:p>
            <a:fld id="{3EE0AD15-87AC-45B2-9EE5-8D165AF83CD7}" type="datetimeFigureOut">
              <a:rPr lang="en-US" dirty="0"/>
              <a:t>3/22/22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s-ES"/>
              <a:t>Haga clic para modificar el estilo de título del patrón</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3" name="Date Placeholder 2"/>
          <p:cNvSpPr>
            <a:spLocks noGrp="1"/>
          </p:cNvSpPr>
          <p:nvPr>
            <p:ph type="dt" sz="half" idx="10"/>
          </p:nvPr>
        </p:nvSpPr>
        <p:spPr/>
        <p:txBody>
          <a:bodyPr/>
          <a:lstStyle/>
          <a:p>
            <a:fld id="{FCC40CCD-F0D6-4CC2-A4C8-2D7D0D875F02}" type="datetimeFigureOut">
              <a:rPr lang="en-US" dirty="0"/>
              <a:t>3/22/22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3CFE2CC-454D-4466-AC55-B86DA0A87BAE}" type="datetimeFigureOut">
              <a:rPr lang="en-US" dirty="0"/>
              <a:t>3/22/22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B647B1BF-4039-460D-A637-65428CBD720E}" type="datetimeFigureOut">
              <a:rPr lang="en-US" dirty="0"/>
              <a:t>3/22/22</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AAA39ACE-9343-4EBE-B5CA-AEA240A1DC53}" type="datetimeFigureOut">
              <a:rPr lang="en-US" dirty="0"/>
              <a:t>3/22/22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C9A00F7B-89C5-4DF7-A309-6263220147D4}" type="datetimeFigureOut">
              <a:rPr lang="en-US" dirty="0"/>
              <a:t>3/22/22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49C95DE-FD64-4606-AE61-EC1136867CC6}" type="datetimeFigureOut">
              <a:rPr lang="en-US" dirty="0"/>
              <a:t>3/22/22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80322" y="3030008"/>
            <a:ext cx="4698355" cy="2906179"/>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594123" y="3030008"/>
            <a:ext cx="4700059" cy="2906179"/>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DEB0BBD-30FE-4CF1-900A-0C45149F8AF8}" type="datetimeFigureOut">
              <a:rPr lang="en-US" dirty="0"/>
              <a:t>3/22/22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91A5F7F-3E81-4C65-A4D1-CB62D5B9DB91}" type="datetimeFigureOut">
              <a:rPr lang="en-US" dirty="0"/>
              <a:t>3/22/22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77ECC86-1672-4627-AEFE-EC5485C73905}" type="datetimeFigureOut">
              <a:rPr lang="en-US" dirty="0"/>
              <a:t>3/22/22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3CDCB01F-D966-4C62-B900-0BE008A90C98}" type="datetimeFigureOut">
              <a:rPr lang="en-US" dirty="0"/>
              <a:t>3/22/22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5E73A0EA-7DC7-4964-BB97-B173EF3B859A}" type="datetimeFigureOut">
              <a:rPr lang="en-US" dirty="0"/>
              <a:t>3/22/22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30EF52CC-F3D9-41D4-BCE4-C208E61A3F31}" type="datetimeFigureOut">
              <a:rPr lang="en-US" dirty="0"/>
              <a:t>3/22/22</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4.png"/><Relationship Id="rId7" Type="http://schemas.openxmlformats.org/officeDocument/2006/relationships/diagramColors" Target="../diagrams/colors1.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4.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4.png"/><Relationship Id="rId7" Type="http://schemas.openxmlformats.org/officeDocument/2006/relationships/diagramColors" Target="../diagrams/colors2.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15.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4.png"/><Relationship Id="rId7" Type="http://schemas.openxmlformats.org/officeDocument/2006/relationships/diagramColors" Target="../diagrams/colors3.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microsoft.com/office/2007/relationships/diagramDrawing" Target="../diagrams/drawing6.xml"/><Relationship Id="rId3" Type="http://schemas.openxmlformats.org/officeDocument/2006/relationships/image" Target="../media/image4.png"/><Relationship Id="rId7" Type="http://schemas.openxmlformats.org/officeDocument/2006/relationships/diagramColors" Target="../diagrams/colors6.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6.xml"/><Relationship Id="rId5" Type="http://schemas.openxmlformats.org/officeDocument/2006/relationships/diagramLayout" Target="../diagrams/layout6.xml"/><Relationship Id="rId4" Type="http://schemas.openxmlformats.org/officeDocument/2006/relationships/diagramData" Target="../diagrams/data6.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microsoft.com/office/2007/relationships/diagramDrawing" Target="../diagrams/drawing9.xml"/><Relationship Id="rId3" Type="http://schemas.openxmlformats.org/officeDocument/2006/relationships/image" Target="../media/image4.png"/><Relationship Id="rId7" Type="http://schemas.openxmlformats.org/officeDocument/2006/relationships/diagramColors" Target="../diagrams/colors9.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9.xml"/><Relationship Id="rId5" Type="http://schemas.openxmlformats.org/officeDocument/2006/relationships/diagramLayout" Target="../diagrams/layout9.xml"/><Relationship Id="rId4" Type="http://schemas.openxmlformats.org/officeDocument/2006/relationships/diagramData" Target="../diagrams/data9.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34.xml.rels><?xml version="1.0" encoding="UTF-8" standalone="yes"?>
<Relationships xmlns="http://schemas.openxmlformats.org/package/2006/relationships"><Relationship Id="rId8" Type="http://schemas.microsoft.com/office/2007/relationships/diagramDrawing" Target="../diagrams/drawing12.xml"/><Relationship Id="rId3" Type="http://schemas.openxmlformats.org/officeDocument/2006/relationships/image" Target="../media/image4.png"/><Relationship Id="rId7" Type="http://schemas.openxmlformats.org/officeDocument/2006/relationships/diagramColors" Target="../diagrams/colors12.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12.xml"/><Relationship Id="rId5" Type="http://schemas.openxmlformats.org/officeDocument/2006/relationships/diagramLayout" Target="../diagrams/layout12.xml"/><Relationship Id="rId4" Type="http://schemas.openxmlformats.org/officeDocument/2006/relationships/diagramData" Target="../diagrams/data12.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36.xml.rels><?xml version="1.0" encoding="UTF-8" standalone="yes"?>
<Relationships xmlns="http://schemas.openxmlformats.org/package/2006/relationships"><Relationship Id="rId8" Type="http://schemas.microsoft.com/office/2007/relationships/diagramDrawing" Target="../diagrams/drawing14.xml"/><Relationship Id="rId3" Type="http://schemas.openxmlformats.org/officeDocument/2006/relationships/image" Target="../media/image4.png"/><Relationship Id="rId7" Type="http://schemas.openxmlformats.org/officeDocument/2006/relationships/diagramColors" Target="../diagrams/colors14.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14.xml"/><Relationship Id="rId5" Type="http://schemas.openxmlformats.org/officeDocument/2006/relationships/diagramLayout" Target="../diagrams/layout14.xml"/><Relationship Id="rId4" Type="http://schemas.openxmlformats.org/officeDocument/2006/relationships/diagramData" Target="../diagrams/data14.xml"/></Relationships>
</file>

<file path=ppt/slides/_rels/slide37.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5C18694-F55B-41C0-ABF3-C1D971F99A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E3E46CA8-7278-4BA3-AACE-235B5B3B53E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ítulo 1">
            <a:extLst>
              <a:ext uri="{FF2B5EF4-FFF2-40B4-BE49-F238E27FC236}">
                <a16:creationId xmlns:a16="http://schemas.microsoft.com/office/drawing/2014/main" id="{984FD442-BBC5-4EE1-8A98-4FB7B5DB8C1F}"/>
              </a:ext>
            </a:extLst>
          </p:cNvPr>
          <p:cNvSpPr>
            <a:spLocks noGrp="1"/>
          </p:cNvSpPr>
          <p:nvPr>
            <p:ph type="ctrTitle"/>
          </p:nvPr>
        </p:nvSpPr>
        <p:spPr>
          <a:xfrm>
            <a:off x="643467" y="643467"/>
            <a:ext cx="10905066" cy="3251878"/>
          </a:xfrm>
          <a:effectLst>
            <a:outerShdw blurRad="88900" dist="38100" dir="2700000" algn="tl" rotWithShape="0">
              <a:prstClr val="black">
                <a:alpha val="30000"/>
              </a:prstClr>
            </a:outerShdw>
          </a:effectLst>
        </p:spPr>
        <p:txBody>
          <a:bodyPr>
            <a:normAutofit/>
          </a:bodyPr>
          <a:lstStyle/>
          <a:p>
            <a:pPr algn="ctr"/>
            <a:r>
              <a:rPr lang="es-ES" sz="7200" b="1" dirty="0" err="1"/>
              <a:t>Information</a:t>
            </a:r>
            <a:r>
              <a:rPr lang="es-ES" sz="7200" b="1" dirty="0"/>
              <a:t> </a:t>
            </a:r>
            <a:r>
              <a:rPr lang="es-ES" sz="7200" b="1" dirty="0" err="1"/>
              <a:t>Session</a:t>
            </a:r>
            <a:r>
              <a:rPr lang="es-ES" sz="7200" b="1" dirty="0"/>
              <a:t> </a:t>
            </a:r>
            <a:r>
              <a:rPr lang="es-ES" sz="7200" b="1" dirty="0" err="1"/>
              <a:t>on</a:t>
            </a:r>
            <a:r>
              <a:rPr lang="es-ES" sz="7200" b="1" dirty="0"/>
              <a:t> </a:t>
            </a:r>
            <a:r>
              <a:rPr lang="es-ES" sz="7200" b="1" dirty="0" err="1"/>
              <a:t>the</a:t>
            </a:r>
            <a:r>
              <a:rPr lang="es-ES" sz="7200" b="1" dirty="0"/>
              <a:t> UN </a:t>
            </a:r>
            <a:r>
              <a:rPr lang="es-ES" sz="7200" b="1" dirty="0" err="1"/>
              <a:t>Committee</a:t>
            </a:r>
            <a:r>
              <a:rPr lang="es-ES" sz="7200" b="1" dirty="0"/>
              <a:t> </a:t>
            </a:r>
            <a:r>
              <a:rPr lang="es-ES" sz="7200" b="1" dirty="0" err="1"/>
              <a:t>on</a:t>
            </a:r>
            <a:r>
              <a:rPr lang="es-ES" sz="7200" b="1" dirty="0"/>
              <a:t> Migrant </a:t>
            </a:r>
            <a:r>
              <a:rPr lang="es-ES" sz="7200" b="1" dirty="0" err="1"/>
              <a:t>Workers</a:t>
            </a:r>
            <a:endParaRPr lang="es-AR" sz="7200" b="1" dirty="0"/>
          </a:p>
        </p:txBody>
      </p:sp>
      <p:sp>
        <p:nvSpPr>
          <p:cNvPr id="3" name="Subtítulo 2">
            <a:extLst>
              <a:ext uri="{FF2B5EF4-FFF2-40B4-BE49-F238E27FC236}">
                <a16:creationId xmlns:a16="http://schemas.microsoft.com/office/drawing/2014/main" id="{23CBF3B9-4E7B-4DF9-B2CA-2C73272B5F56}"/>
              </a:ext>
            </a:extLst>
          </p:cNvPr>
          <p:cNvSpPr>
            <a:spLocks noGrp="1"/>
          </p:cNvSpPr>
          <p:nvPr>
            <p:ph type="subTitle" idx="1"/>
          </p:nvPr>
        </p:nvSpPr>
        <p:spPr>
          <a:xfrm>
            <a:off x="2023933" y="4653280"/>
            <a:ext cx="8144134" cy="2103120"/>
          </a:xfrm>
          <a:effectLst>
            <a:outerShdw blurRad="88900" dist="38100" dir="2700000" algn="tl" rotWithShape="0">
              <a:prstClr val="black">
                <a:alpha val="30000"/>
              </a:prstClr>
            </a:outerShdw>
          </a:effectLst>
        </p:spPr>
        <p:txBody>
          <a:bodyPr>
            <a:normAutofit/>
          </a:bodyPr>
          <a:lstStyle/>
          <a:p>
            <a:pPr algn="ctr"/>
            <a:r>
              <a:rPr lang="es-ES" b="1" dirty="0" err="1"/>
              <a:t>Organized</a:t>
            </a:r>
            <a:r>
              <a:rPr lang="es-ES" b="1" dirty="0"/>
              <a:t> </a:t>
            </a:r>
            <a:r>
              <a:rPr lang="es-ES" b="1" dirty="0" err="1"/>
              <a:t>by</a:t>
            </a:r>
            <a:r>
              <a:rPr lang="es-ES" b="1" dirty="0"/>
              <a:t> Global </a:t>
            </a:r>
            <a:r>
              <a:rPr lang="es-ES" b="1" dirty="0" err="1"/>
              <a:t>Detention</a:t>
            </a:r>
            <a:r>
              <a:rPr lang="es-ES" b="1" dirty="0"/>
              <a:t> Project</a:t>
            </a:r>
          </a:p>
          <a:p>
            <a:pPr algn="ctr"/>
            <a:r>
              <a:rPr lang="es-ES" b="1" dirty="0"/>
              <a:t>15th March 2022</a:t>
            </a:r>
          </a:p>
          <a:p>
            <a:pPr algn="ctr"/>
            <a:endParaRPr lang="es-ES" b="1" dirty="0"/>
          </a:p>
          <a:p>
            <a:pPr algn="ctr"/>
            <a:r>
              <a:rPr lang="es-ES" b="1" dirty="0"/>
              <a:t>Pablo Ceriani Cernadas</a:t>
            </a:r>
          </a:p>
          <a:p>
            <a:pPr algn="ctr"/>
            <a:r>
              <a:rPr lang="es-ES" b="1" dirty="0" err="1"/>
              <a:t>Independent</a:t>
            </a:r>
            <a:r>
              <a:rPr lang="es-ES" b="1" dirty="0"/>
              <a:t> Expert, </a:t>
            </a:r>
            <a:r>
              <a:rPr lang="es-ES" b="1" dirty="0" err="1"/>
              <a:t>Member</a:t>
            </a:r>
            <a:r>
              <a:rPr lang="es-ES" b="1" dirty="0"/>
              <a:t> </a:t>
            </a:r>
            <a:r>
              <a:rPr lang="es-ES" b="1" dirty="0" err="1"/>
              <a:t>of</a:t>
            </a:r>
            <a:r>
              <a:rPr lang="es-ES" b="1" dirty="0"/>
              <a:t> UN </a:t>
            </a:r>
            <a:r>
              <a:rPr lang="es-ES" b="1" dirty="0" err="1"/>
              <a:t>Committe</a:t>
            </a:r>
            <a:r>
              <a:rPr lang="es-ES" b="1" dirty="0"/>
              <a:t> </a:t>
            </a:r>
            <a:r>
              <a:rPr lang="es-ES" b="1" dirty="0" err="1"/>
              <a:t>on</a:t>
            </a:r>
            <a:r>
              <a:rPr lang="es-ES" b="1" dirty="0"/>
              <a:t> Migrant </a:t>
            </a:r>
            <a:r>
              <a:rPr lang="es-ES" b="1" dirty="0" err="1"/>
              <a:t>Workers</a:t>
            </a:r>
            <a:endParaRPr lang="es-AR" b="1" dirty="0"/>
          </a:p>
        </p:txBody>
      </p:sp>
    </p:spTree>
    <p:extLst>
      <p:ext uri="{BB962C8B-B14F-4D97-AF65-F5344CB8AC3E}">
        <p14:creationId xmlns:p14="http://schemas.microsoft.com/office/powerpoint/2010/main" val="29067646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471C577-FABB-48BE-94DE-A2FBA20584B6}"/>
              </a:ext>
            </a:extLst>
          </p:cNvPr>
          <p:cNvSpPr>
            <a:spLocks noGrp="1"/>
          </p:cNvSpPr>
          <p:nvPr>
            <p:ph type="title"/>
          </p:nvPr>
        </p:nvSpPr>
        <p:spPr/>
        <p:txBody>
          <a:bodyPr/>
          <a:lstStyle/>
          <a:p>
            <a:pPr algn="ctr"/>
            <a:r>
              <a:rPr lang="es-AR" dirty="0" err="1"/>
              <a:t>Reccomendations</a:t>
            </a:r>
            <a:r>
              <a:rPr lang="es-AR" dirty="0"/>
              <a:t> </a:t>
            </a:r>
            <a:r>
              <a:rPr lang="es-AR" dirty="0" err="1"/>
              <a:t>directed</a:t>
            </a:r>
            <a:r>
              <a:rPr lang="es-AR" dirty="0"/>
              <a:t> to </a:t>
            </a:r>
            <a:r>
              <a:rPr lang="es-AR" dirty="0" err="1"/>
              <a:t>States</a:t>
            </a:r>
            <a:r>
              <a:rPr lang="es-AR" dirty="0"/>
              <a:t> </a:t>
            </a:r>
            <a:r>
              <a:rPr lang="es-AR" dirty="0" err="1"/>
              <a:t>Parties</a:t>
            </a:r>
            <a:r>
              <a:rPr lang="es-AR" dirty="0"/>
              <a:t> </a:t>
            </a:r>
            <a:r>
              <a:rPr lang="es-AR" dirty="0" err="1"/>
              <a:t>on</a:t>
            </a:r>
            <a:r>
              <a:rPr lang="es-AR" dirty="0"/>
              <a:t> </a:t>
            </a:r>
            <a:r>
              <a:rPr lang="es-AR" dirty="0" err="1"/>
              <a:t>migrants</a:t>
            </a:r>
            <a:r>
              <a:rPr lang="es-AR" dirty="0"/>
              <a:t>’ </a:t>
            </a:r>
            <a:r>
              <a:rPr lang="es-AR" dirty="0" err="1"/>
              <a:t>rights</a:t>
            </a:r>
            <a:r>
              <a:rPr lang="es-AR" dirty="0"/>
              <a:t> in </a:t>
            </a:r>
            <a:r>
              <a:rPr lang="es-AR" dirty="0" err="1"/>
              <a:t>third</a:t>
            </a:r>
            <a:r>
              <a:rPr lang="es-AR" dirty="0"/>
              <a:t> host </a:t>
            </a:r>
            <a:r>
              <a:rPr lang="es-AR" dirty="0" err="1"/>
              <a:t>countries</a:t>
            </a:r>
            <a:endParaRPr lang="es-AR" dirty="0"/>
          </a:p>
        </p:txBody>
      </p:sp>
      <p:sp>
        <p:nvSpPr>
          <p:cNvPr id="3" name="Marcador de contenido 2">
            <a:extLst>
              <a:ext uri="{FF2B5EF4-FFF2-40B4-BE49-F238E27FC236}">
                <a16:creationId xmlns:a16="http://schemas.microsoft.com/office/drawing/2014/main" id="{9E4A27B9-8949-445D-B29E-EC80BA07FFA4}"/>
              </a:ext>
            </a:extLst>
          </p:cNvPr>
          <p:cNvSpPr>
            <a:spLocks noGrp="1"/>
          </p:cNvSpPr>
          <p:nvPr>
            <p:ph idx="1"/>
          </p:nvPr>
        </p:nvSpPr>
        <p:spPr>
          <a:xfrm>
            <a:off x="111760" y="2103120"/>
            <a:ext cx="11988800" cy="4754879"/>
          </a:xfrm>
        </p:spPr>
        <p:txBody>
          <a:bodyPr>
            <a:normAutofit/>
          </a:bodyPr>
          <a:lstStyle/>
          <a:p>
            <a:r>
              <a:rPr lang="es-AR" b="1" dirty="0" err="1"/>
              <a:t>Example</a:t>
            </a:r>
            <a:r>
              <a:rPr lang="es-AR" b="1" dirty="0"/>
              <a:t>: Bilateral </a:t>
            </a:r>
            <a:r>
              <a:rPr lang="es-AR" b="1" dirty="0" err="1"/>
              <a:t>Agreements</a:t>
            </a:r>
            <a:r>
              <a:rPr lang="es-AR" b="1" dirty="0"/>
              <a:t> </a:t>
            </a:r>
          </a:p>
          <a:p>
            <a:pPr lvl="1"/>
            <a:r>
              <a:rPr lang="es-AR" b="1" dirty="0">
                <a:solidFill>
                  <a:schemeClr val="accent6">
                    <a:lumMod val="75000"/>
                  </a:schemeClr>
                </a:solidFill>
              </a:rPr>
              <a:t>Sri Lanka </a:t>
            </a:r>
            <a:r>
              <a:rPr lang="es-AR" b="1" dirty="0"/>
              <a:t>(2016):</a:t>
            </a:r>
            <a:r>
              <a:rPr lang="en-US" b="1" dirty="0"/>
              <a:t> Negotiate with destination States binding bilateral agreements that are gender-responsive, non-discriminatory and provide for protection of migrant workers ’ human rights;</a:t>
            </a:r>
          </a:p>
          <a:p>
            <a:pPr lvl="1"/>
            <a:r>
              <a:rPr lang="en-US" b="1" dirty="0"/>
              <a:t>Monitor the enforcement of bilateral agreements</a:t>
            </a:r>
          </a:p>
          <a:p>
            <a:pPr lvl="1"/>
            <a:r>
              <a:rPr lang="en-US" b="1" dirty="0"/>
              <a:t>Include in all bilateral agreements a standard contract for domestic workers, legally enforceable in the State party and State of employment and includes provisions on wages, working hours, working conditions, overtime pay, annual leave and effective remedies;</a:t>
            </a:r>
          </a:p>
          <a:p>
            <a:pPr lvl="1"/>
            <a:r>
              <a:rPr lang="en-US" b="1" dirty="0"/>
              <a:t>Lack of information on whether readmission agreements with the EU and Australia include substantive/procedural safeguards under the Convention (e.g. prohibition of collective expulsion</a:t>
            </a:r>
          </a:p>
          <a:p>
            <a:pPr lvl="2"/>
            <a:r>
              <a:rPr lang="en-US" b="1" dirty="0"/>
              <a:t>Recommendation: Ensure that current and future readmission agreements contain substantive and procedural guarantees for them and protect them from ill-treatment and other violations of their rights if they are expelled</a:t>
            </a:r>
            <a:endParaRPr lang="es-AR" b="1" dirty="0"/>
          </a:p>
        </p:txBody>
      </p:sp>
    </p:spTree>
    <p:extLst>
      <p:ext uri="{BB962C8B-B14F-4D97-AF65-F5344CB8AC3E}">
        <p14:creationId xmlns:p14="http://schemas.microsoft.com/office/powerpoint/2010/main" val="23408013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04B77C2-C646-4AD6-90E5-57CF1EA585C3}"/>
              </a:ext>
            </a:extLst>
          </p:cNvPr>
          <p:cNvSpPr>
            <a:spLocks noGrp="1"/>
          </p:cNvSpPr>
          <p:nvPr>
            <p:ph type="title"/>
          </p:nvPr>
        </p:nvSpPr>
        <p:spPr/>
        <p:txBody>
          <a:bodyPr/>
          <a:lstStyle/>
          <a:p>
            <a:pPr algn="ctr"/>
            <a:r>
              <a:rPr lang="es-AR" b="1" dirty="0" err="1"/>
              <a:t>Section</a:t>
            </a:r>
            <a:r>
              <a:rPr lang="es-AR" b="1" dirty="0"/>
              <a:t> </a:t>
            </a:r>
            <a:r>
              <a:rPr lang="es-AR" b="1" dirty="0" err="1"/>
              <a:t>on</a:t>
            </a:r>
            <a:r>
              <a:rPr lang="es-AR" b="1" dirty="0"/>
              <a:t> Bilateral, Regional </a:t>
            </a:r>
            <a:r>
              <a:rPr lang="es-AR" b="1" dirty="0" err="1"/>
              <a:t>or</a:t>
            </a:r>
            <a:r>
              <a:rPr lang="es-AR" b="1" dirty="0"/>
              <a:t> International </a:t>
            </a:r>
            <a:r>
              <a:rPr lang="es-AR" b="1" dirty="0" err="1"/>
              <a:t>Cooperation</a:t>
            </a:r>
            <a:r>
              <a:rPr lang="es-AR" b="1" dirty="0"/>
              <a:t> </a:t>
            </a:r>
          </a:p>
        </p:txBody>
      </p:sp>
      <p:sp>
        <p:nvSpPr>
          <p:cNvPr id="3" name="Marcador de contenido 2">
            <a:extLst>
              <a:ext uri="{FF2B5EF4-FFF2-40B4-BE49-F238E27FC236}">
                <a16:creationId xmlns:a16="http://schemas.microsoft.com/office/drawing/2014/main" id="{97C8F256-1676-4EB2-A93D-500E7B0DE3B4}"/>
              </a:ext>
            </a:extLst>
          </p:cNvPr>
          <p:cNvSpPr>
            <a:spLocks noGrp="1"/>
          </p:cNvSpPr>
          <p:nvPr>
            <p:ph idx="1"/>
          </p:nvPr>
        </p:nvSpPr>
        <p:spPr>
          <a:xfrm>
            <a:off x="172721" y="2336872"/>
            <a:ext cx="11866880" cy="4328087"/>
          </a:xfrm>
        </p:spPr>
        <p:txBody>
          <a:bodyPr>
            <a:normAutofit lnSpcReduction="10000"/>
          </a:bodyPr>
          <a:lstStyle/>
          <a:p>
            <a:r>
              <a:rPr lang="en-US" b="1" dirty="0"/>
              <a:t>Promotion of sound, equitable, humane and lawful conditions in connection with international migration of workers and members of their families (arts. 64-71). Examples of recommendations:</a:t>
            </a:r>
          </a:p>
          <a:p>
            <a:pPr lvl="1"/>
            <a:r>
              <a:rPr lang="en-US" b="1" dirty="0">
                <a:solidFill>
                  <a:schemeClr val="accent6">
                    <a:lumMod val="75000"/>
                  </a:schemeClr>
                </a:solidFill>
              </a:rPr>
              <a:t>Honduras</a:t>
            </a:r>
            <a:r>
              <a:rPr lang="en-US" b="1" dirty="0"/>
              <a:t> (2016): Promote at bilateral and regional levels initiatives and agreements aimed at safeguarding the rights and guarantees contained in the Convention, regardless of their migration status.</a:t>
            </a:r>
          </a:p>
          <a:p>
            <a:pPr lvl="1"/>
            <a:r>
              <a:rPr lang="en-US" b="1" dirty="0">
                <a:solidFill>
                  <a:schemeClr val="accent6">
                    <a:lumMod val="75000"/>
                  </a:schemeClr>
                </a:solidFill>
              </a:rPr>
              <a:t>Senegal</a:t>
            </a:r>
            <a:r>
              <a:rPr lang="en-US" b="1" dirty="0"/>
              <a:t> (2016): Step up its efforts to sign bilateral/multilateral agreements with countries of destination and transit that would be conducive to regular migration, and provide migrants with procedural guarantees. Ensure that </a:t>
            </a:r>
            <a:r>
              <a:rPr lang="en-US" b="1" dirty="0" err="1"/>
              <a:t>MoUs</a:t>
            </a:r>
            <a:r>
              <a:rPr lang="en-US" b="1" dirty="0"/>
              <a:t> with host countries include provisions that are consistent with articles 22 (due process in expulsion) </a:t>
            </a:r>
          </a:p>
          <a:p>
            <a:pPr lvl="1"/>
            <a:r>
              <a:rPr lang="en-US" b="1" dirty="0">
                <a:solidFill>
                  <a:schemeClr val="accent6">
                    <a:lumMod val="75000"/>
                  </a:schemeClr>
                </a:solidFill>
              </a:rPr>
              <a:t>Indonesia</a:t>
            </a:r>
            <a:r>
              <a:rPr lang="en-US" b="1" dirty="0"/>
              <a:t> (2017):  Actively promote the ratification of the Convention by destination States and enhance its cooperation in order to prevent violations such as contract substitution, confiscation of passports, non-payment of wages, abuse and exploitation; Negotiate with destination States binding bilateral agreements that are gender-responsive and non-discriminatory and provide for the protection of migrant workers ’ human rights</a:t>
            </a:r>
            <a:endParaRPr lang="es-AR" b="1" dirty="0"/>
          </a:p>
        </p:txBody>
      </p:sp>
    </p:spTree>
    <p:extLst>
      <p:ext uri="{BB962C8B-B14F-4D97-AF65-F5344CB8AC3E}">
        <p14:creationId xmlns:p14="http://schemas.microsoft.com/office/powerpoint/2010/main" val="8404716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2">
                <a:shade val="100000"/>
                <a:hueMod val="100000"/>
                <a:satMod val="110000"/>
                <a:lumMod val="79000"/>
                <a:lumOff val="21000"/>
              </a:schemeClr>
            </a:gs>
            <a:gs pos="100000">
              <a:schemeClr val="bg2">
                <a:shade val="78000"/>
                <a:hueMod val="44000"/>
                <a:satMod val="200000"/>
                <a:lumMod val="70000"/>
              </a:schemeClr>
            </a:gs>
          </a:gsLst>
          <a:lin ang="0" scaled="1"/>
          <a:tileRect/>
        </a:gra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AC3E6C53-102E-4ACA-BCBB-3CC973B9948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10" name="Picture 9">
            <a:extLst>
              <a:ext uri="{FF2B5EF4-FFF2-40B4-BE49-F238E27FC236}">
                <a16:creationId xmlns:a16="http://schemas.microsoft.com/office/drawing/2014/main" id="{17B2B42C-0777-4D6E-9432-535281803A8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12" name="Picture 11">
            <a:extLst>
              <a:ext uri="{FF2B5EF4-FFF2-40B4-BE49-F238E27FC236}">
                <a16:creationId xmlns:a16="http://schemas.microsoft.com/office/drawing/2014/main" id="{EFEAAB60-93E2-4DC6-99AC-939637BCE86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14" name="Rectangle 13">
            <a:extLst>
              <a:ext uri="{FF2B5EF4-FFF2-40B4-BE49-F238E27FC236}">
                <a16:creationId xmlns:a16="http://schemas.microsoft.com/office/drawing/2014/main" id="{7EF5ECB8-D49C-48FB-A93E-88EB2FFDFD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a:extLst>
              <a:ext uri="{FF2B5EF4-FFF2-40B4-BE49-F238E27FC236}">
                <a16:creationId xmlns:a16="http://schemas.microsoft.com/office/drawing/2014/main" id="{411B77A2-BD5C-432D-B52E-C12612C74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a:extLst>
              <a:ext uri="{FF2B5EF4-FFF2-40B4-BE49-F238E27FC236}">
                <a16:creationId xmlns:a16="http://schemas.microsoft.com/office/drawing/2014/main" id="{8B1B45BD-D05B-47CB-97E5-994F293A15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a:extLst>
              <a:ext uri="{FF2B5EF4-FFF2-40B4-BE49-F238E27FC236}">
                <a16:creationId xmlns:a16="http://schemas.microsoft.com/office/drawing/2014/main" id="{57BDE151-4F7A-4E95-939F-18B2F607C742}"/>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ítulo 1">
            <a:extLst>
              <a:ext uri="{FF2B5EF4-FFF2-40B4-BE49-F238E27FC236}">
                <a16:creationId xmlns:a16="http://schemas.microsoft.com/office/drawing/2014/main" id="{BEE0EC1C-13FA-459A-9FA2-E8AE9A4D28D3}"/>
              </a:ext>
            </a:extLst>
          </p:cNvPr>
          <p:cNvSpPr>
            <a:spLocks noGrp="1"/>
          </p:cNvSpPr>
          <p:nvPr>
            <p:ph type="title"/>
          </p:nvPr>
        </p:nvSpPr>
        <p:spPr>
          <a:xfrm>
            <a:off x="965200" y="643467"/>
            <a:ext cx="8544560" cy="3603022"/>
          </a:xfrm>
        </p:spPr>
        <p:txBody>
          <a:bodyPr vert="horz" lIns="91440" tIns="45720" rIns="91440" bIns="45720" rtlCol="0" anchor="b">
            <a:normAutofit/>
          </a:bodyPr>
          <a:lstStyle/>
          <a:p>
            <a:pPr algn="ctr"/>
            <a:r>
              <a:rPr lang="en-US" sz="5000" b="1" dirty="0"/>
              <a:t>The UN Committee on Migrant Workers:            Main Mechanisms for Protecting and Promoting their Rights</a:t>
            </a:r>
          </a:p>
        </p:txBody>
      </p:sp>
      <p:sp>
        <p:nvSpPr>
          <p:cNvPr id="22" name="Rectangle 21">
            <a:extLst>
              <a:ext uri="{FF2B5EF4-FFF2-40B4-BE49-F238E27FC236}">
                <a16:creationId xmlns:a16="http://schemas.microsoft.com/office/drawing/2014/main" id="{2D3E1E67-68B8-49AF-8DBA-E7E08CD3F8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0" y="4568225"/>
            <a:ext cx="12188824" cy="2289774"/>
          </a:xfrm>
          <a:prstGeom prst="rect">
            <a:avLst/>
          </a:prstGeom>
          <a:solidFill>
            <a:srgbClr val="181717">
              <a:alpha val="89804"/>
            </a:srgbClr>
          </a:solidFill>
          <a:ln>
            <a:noFill/>
          </a:ln>
          <a:effectLst/>
        </p:spPr>
        <p:style>
          <a:lnRef idx="2">
            <a:schemeClr val="accent1">
              <a:shade val="50000"/>
            </a:schemeClr>
          </a:lnRef>
          <a:fillRef idx="1">
            <a:schemeClr val="accent1"/>
          </a:fillRef>
          <a:effectRef idx="0">
            <a:schemeClr val="accent1"/>
          </a:effectRef>
          <a:fontRef idx="minor">
            <a:schemeClr val="lt1"/>
          </a:fontRef>
        </p:style>
      </p:sp>
      <p:sp>
        <p:nvSpPr>
          <p:cNvPr id="3" name="Marcador de texto 2">
            <a:extLst>
              <a:ext uri="{FF2B5EF4-FFF2-40B4-BE49-F238E27FC236}">
                <a16:creationId xmlns:a16="http://schemas.microsoft.com/office/drawing/2014/main" id="{4B22D598-F6B0-414F-95BA-69B8036EDA5B}"/>
              </a:ext>
            </a:extLst>
          </p:cNvPr>
          <p:cNvSpPr>
            <a:spLocks noGrp="1"/>
          </p:cNvSpPr>
          <p:nvPr>
            <p:ph type="body" idx="1"/>
          </p:nvPr>
        </p:nvSpPr>
        <p:spPr>
          <a:xfrm>
            <a:off x="680322" y="4762275"/>
            <a:ext cx="8417262" cy="1561100"/>
          </a:xfrm>
        </p:spPr>
        <p:txBody>
          <a:bodyPr vert="horz" lIns="91440" tIns="45720" rIns="91440" bIns="45720" rtlCol="0" anchor="ctr">
            <a:normAutofit/>
          </a:bodyPr>
          <a:lstStyle/>
          <a:p>
            <a:endParaRPr lang="en-US" sz="2800">
              <a:solidFill>
                <a:srgbClr val="FFFFFF"/>
              </a:solidFill>
            </a:endParaRPr>
          </a:p>
        </p:txBody>
      </p:sp>
      <p:sp>
        <p:nvSpPr>
          <p:cNvPr id="24" name="Rectangle 23">
            <a:extLst>
              <a:ext uri="{FF2B5EF4-FFF2-40B4-BE49-F238E27FC236}">
                <a16:creationId xmlns:a16="http://schemas.microsoft.com/office/drawing/2014/main" id="{896FDE7C-B860-44EE-B294-C8358F7A8E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423921" y="4568225"/>
            <a:ext cx="2764903" cy="228977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8382474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92000"/>
                <a:satMod val="200000"/>
                <a:lumMod val="128000"/>
              </a:schemeClr>
            </a:gs>
            <a:gs pos="50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485FFDC-0CAD-450C-A1F1-75E392CC81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F9672BDB-4ABD-40E5-A8B8-F7340E3BD8D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3" name="Rectangle 12">
            <a:extLst>
              <a:ext uri="{FF2B5EF4-FFF2-40B4-BE49-F238E27FC236}">
                <a16:creationId xmlns:a16="http://schemas.microsoft.com/office/drawing/2014/main" id="{B1FA2BC7-3F19-4E1C-B3D1-19995D9F6F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4527" y="0"/>
            <a:ext cx="7552944"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id="{62FF40B5-1E36-4442-8D28-D1AA571AD2E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cstate="print">
            <a:extLst>
              <a:ext uri="{28A0092B-C50C-407E-A947-70E740481C1C}">
                <a14:useLocalDpi xmlns:a14="http://schemas.microsoft.com/office/drawing/2010/main" val="0"/>
              </a:ext>
            </a:extLst>
          </a:blip>
          <a:stretch>
            <a:fillRect/>
          </a:stretch>
        </p:blipFill>
        <p:spPr>
          <a:xfrm>
            <a:off x="1" y="5006045"/>
            <a:ext cx="4965192" cy="144668"/>
          </a:xfrm>
          <a:prstGeom prst="rect">
            <a:avLst/>
          </a:prstGeom>
        </p:spPr>
      </p:pic>
      <p:sp>
        <p:nvSpPr>
          <p:cNvPr id="17" name="Rectangle 16">
            <a:extLst>
              <a:ext uri="{FF2B5EF4-FFF2-40B4-BE49-F238E27FC236}">
                <a16:creationId xmlns:a16="http://schemas.microsoft.com/office/drawing/2014/main" id="{73C09592-2DB2-47C0-A5CB-BD39288D13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838764"/>
            <a:ext cx="4964567" cy="3180473"/>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a:extLst>
              <a:ext uri="{FF2B5EF4-FFF2-40B4-BE49-F238E27FC236}">
                <a16:creationId xmlns:a16="http://schemas.microsoft.com/office/drawing/2014/main" id="{B214354D-8241-4F8D-8967-7A3FF230F736}"/>
              </a:ext>
            </a:extLst>
          </p:cNvPr>
          <p:cNvSpPr>
            <a:spLocks noGrp="1"/>
          </p:cNvSpPr>
          <p:nvPr>
            <p:ph type="title"/>
          </p:nvPr>
        </p:nvSpPr>
        <p:spPr>
          <a:xfrm>
            <a:off x="680321" y="2063262"/>
            <a:ext cx="3739279" cy="2661052"/>
          </a:xfrm>
        </p:spPr>
        <p:txBody>
          <a:bodyPr>
            <a:normAutofit/>
          </a:bodyPr>
          <a:lstStyle/>
          <a:p>
            <a:pPr algn="ctr"/>
            <a:r>
              <a:rPr lang="es-ES" sz="3700" b="1" dirty="0"/>
              <a:t>Key </a:t>
            </a:r>
            <a:r>
              <a:rPr lang="es-ES" sz="3700" b="1" dirty="0" err="1"/>
              <a:t>Mechanisms</a:t>
            </a:r>
            <a:r>
              <a:rPr lang="es-ES" sz="3700" b="1" dirty="0"/>
              <a:t> </a:t>
            </a:r>
            <a:br>
              <a:rPr lang="es-ES" sz="3700" b="1" dirty="0"/>
            </a:br>
            <a:r>
              <a:rPr lang="es-ES" sz="3700" b="1" dirty="0"/>
              <a:t>(similar to </a:t>
            </a:r>
            <a:r>
              <a:rPr lang="es-ES" sz="3700" b="1" dirty="0" err="1"/>
              <a:t>all</a:t>
            </a:r>
            <a:r>
              <a:rPr lang="es-ES" sz="3700" b="1" dirty="0"/>
              <a:t> UN </a:t>
            </a:r>
            <a:r>
              <a:rPr lang="es-ES" sz="3700" b="1" dirty="0" err="1"/>
              <a:t>Treaty</a:t>
            </a:r>
            <a:r>
              <a:rPr lang="es-ES" sz="3700" b="1" dirty="0"/>
              <a:t> </a:t>
            </a:r>
            <a:r>
              <a:rPr lang="es-ES" sz="3700" b="1" dirty="0" err="1"/>
              <a:t>Bodies</a:t>
            </a:r>
            <a:r>
              <a:rPr lang="es-ES" sz="3700" b="1" dirty="0"/>
              <a:t>)</a:t>
            </a:r>
            <a:endParaRPr lang="es-AR" sz="3700" b="1" dirty="0"/>
          </a:p>
        </p:txBody>
      </p:sp>
      <p:graphicFrame>
        <p:nvGraphicFramePr>
          <p:cNvPr id="5" name="Marcador de contenido 2">
            <a:extLst>
              <a:ext uri="{FF2B5EF4-FFF2-40B4-BE49-F238E27FC236}">
                <a16:creationId xmlns:a16="http://schemas.microsoft.com/office/drawing/2014/main" id="{EAF1C5E1-779F-2021-7FF5-F34F67FBBB71}"/>
              </a:ext>
            </a:extLst>
          </p:cNvPr>
          <p:cNvGraphicFramePr>
            <a:graphicFrameLocks noGrp="1"/>
          </p:cNvGraphicFramePr>
          <p:nvPr>
            <p:ph idx="1"/>
            <p:extLst>
              <p:ext uri="{D42A27DB-BD31-4B8C-83A1-F6EECF244321}">
                <p14:modId xmlns:p14="http://schemas.microsoft.com/office/powerpoint/2010/main" val="3196080074"/>
              </p:ext>
            </p:extLst>
          </p:nvPr>
        </p:nvGraphicFramePr>
        <p:xfrm>
          <a:off x="5284788" y="132080"/>
          <a:ext cx="6795452" cy="663447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4872073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92000"/>
                <a:satMod val="200000"/>
                <a:lumMod val="128000"/>
              </a:schemeClr>
            </a:gs>
            <a:gs pos="50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485FFDC-0CAD-450C-A1F1-75E392CC81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F9672BDB-4ABD-40E5-A8B8-F7340E3BD8D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3" name="Rectangle 12">
            <a:extLst>
              <a:ext uri="{FF2B5EF4-FFF2-40B4-BE49-F238E27FC236}">
                <a16:creationId xmlns:a16="http://schemas.microsoft.com/office/drawing/2014/main" id="{B1FA2BC7-3F19-4E1C-B3D1-19995D9F6F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4527" y="0"/>
            <a:ext cx="7552944"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id="{62FF40B5-1E36-4442-8D28-D1AA571AD2E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cstate="print">
            <a:extLst>
              <a:ext uri="{28A0092B-C50C-407E-A947-70E740481C1C}">
                <a14:useLocalDpi xmlns:a14="http://schemas.microsoft.com/office/drawing/2010/main" val="0"/>
              </a:ext>
            </a:extLst>
          </a:blip>
          <a:stretch>
            <a:fillRect/>
          </a:stretch>
        </p:blipFill>
        <p:spPr>
          <a:xfrm>
            <a:off x="1" y="5006045"/>
            <a:ext cx="4965192" cy="144668"/>
          </a:xfrm>
          <a:prstGeom prst="rect">
            <a:avLst/>
          </a:prstGeom>
        </p:spPr>
      </p:pic>
      <p:sp>
        <p:nvSpPr>
          <p:cNvPr id="17" name="Rectangle 16">
            <a:extLst>
              <a:ext uri="{FF2B5EF4-FFF2-40B4-BE49-F238E27FC236}">
                <a16:creationId xmlns:a16="http://schemas.microsoft.com/office/drawing/2014/main" id="{73C09592-2DB2-47C0-A5CB-BD39288D13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838764"/>
            <a:ext cx="4964567" cy="3180473"/>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a:extLst>
              <a:ext uri="{FF2B5EF4-FFF2-40B4-BE49-F238E27FC236}">
                <a16:creationId xmlns:a16="http://schemas.microsoft.com/office/drawing/2014/main" id="{E0064A71-700A-4336-AF4C-D27CEE62CA2E}"/>
              </a:ext>
            </a:extLst>
          </p:cNvPr>
          <p:cNvSpPr>
            <a:spLocks noGrp="1"/>
          </p:cNvSpPr>
          <p:nvPr>
            <p:ph type="title"/>
          </p:nvPr>
        </p:nvSpPr>
        <p:spPr>
          <a:xfrm>
            <a:off x="680321" y="2063262"/>
            <a:ext cx="2621679" cy="2661052"/>
          </a:xfrm>
        </p:spPr>
        <p:txBody>
          <a:bodyPr>
            <a:normAutofit/>
          </a:bodyPr>
          <a:lstStyle/>
          <a:p>
            <a:pPr algn="r"/>
            <a:r>
              <a:rPr lang="es-ES" sz="4400" b="1" dirty="0" err="1"/>
              <a:t>Periodic</a:t>
            </a:r>
            <a:r>
              <a:rPr lang="es-ES" sz="4400" b="1" dirty="0"/>
              <a:t> </a:t>
            </a:r>
            <a:r>
              <a:rPr lang="es-ES" sz="4400" b="1" dirty="0" err="1"/>
              <a:t>Review</a:t>
            </a:r>
            <a:endParaRPr lang="es-AR" sz="4400" b="1" dirty="0"/>
          </a:p>
        </p:txBody>
      </p:sp>
      <p:graphicFrame>
        <p:nvGraphicFramePr>
          <p:cNvPr id="5" name="Marcador de contenido 2">
            <a:extLst>
              <a:ext uri="{FF2B5EF4-FFF2-40B4-BE49-F238E27FC236}">
                <a16:creationId xmlns:a16="http://schemas.microsoft.com/office/drawing/2014/main" id="{0C68222C-4A8B-70CE-0518-1B95E9ACB83C}"/>
              </a:ext>
            </a:extLst>
          </p:cNvPr>
          <p:cNvGraphicFramePr>
            <a:graphicFrameLocks noGrp="1"/>
          </p:cNvGraphicFramePr>
          <p:nvPr>
            <p:ph idx="1"/>
            <p:extLst>
              <p:ext uri="{D42A27DB-BD31-4B8C-83A1-F6EECF244321}">
                <p14:modId xmlns:p14="http://schemas.microsoft.com/office/powerpoint/2010/main" val="1653039450"/>
              </p:ext>
            </p:extLst>
          </p:nvPr>
        </p:nvGraphicFramePr>
        <p:xfrm>
          <a:off x="4158296" y="91440"/>
          <a:ext cx="8030528" cy="676656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580881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92000"/>
                <a:satMod val="200000"/>
                <a:lumMod val="128000"/>
              </a:schemeClr>
            </a:gs>
            <a:gs pos="50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7D13521-EAD4-4B23-AE18-3B70AAE672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A2EAC6A1-B9AD-4F52-8BFC-D974236C521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3" name="Rectangle 12">
            <a:extLst>
              <a:ext uri="{FF2B5EF4-FFF2-40B4-BE49-F238E27FC236}">
                <a16:creationId xmlns:a16="http://schemas.microsoft.com/office/drawing/2014/main" id="{2632991A-5881-4C0B-BE55-86E6541DB5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4527" y="0"/>
            <a:ext cx="7552944"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id="{4FF107A9-A609-4BE3-AC8C-8A7ABC2E5C3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cstate="print">
            <a:extLst>
              <a:ext uri="{28A0092B-C50C-407E-A947-70E740481C1C}">
                <a14:useLocalDpi xmlns:a14="http://schemas.microsoft.com/office/drawing/2010/main" val="0"/>
              </a:ext>
            </a:extLst>
          </a:blip>
          <a:stretch>
            <a:fillRect/>
          </a:stretch>
        </p:blipFill>
        <p:spPr>
          <a:xfrm>
            <a:off x="1" y="5006045"/>
            <a:ext cx="4965192" cy="144049"/>
          </a:xfrm>
          <a:prstGeom prst="rect">
            <a:avLst/>
          </a:prstGeom>
        </p:spPr>
      </p:pic>
      <p:sp>
        <p:nvSpPr>
          <p:cNvPr id="17" name="Rectangle 16">
            <a:extLst>
              <a:ext uri="{FF2B5EF4-FFF2-40B4-BE49-F238E27FC236}">
                <a16:creationId xmlns:a16="http://schemas.microsoft.com/office/drawing/2014/main" id="{65AB5407-0F8D-4F52-80FD-7B7BCB7DB5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838764"/>
            <a:ext cx="4964567" cy="3180473"/>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a:extLst>
              <a:ext uri="{FF2B5EF4-FFF2-40B4-BE49-F238E27FC236}">
                <a16:creationId xmlns:a16="http://schemas.microsoft.com/office/drawing/2014/main" id="{0573EC65-E344-4087-BD1E-884EF5E8408A}"/>
              </a:ext>
            </a:extLst>
          </p:cNvPr>
          <p:cNvSpPr>
            <a:spLocks noGrp="1"/>
          </p:cNvSpPr>
          <p:nvPr>
            <p:ph type="title"/>
          </p:nvPr>
        </p:nvSpPr>
        <p:spPr>
          <a:xfrm>
            <a:off x="680321" y="2063262"/>
            <a:ext cx="3739279" cy="2661052"/>
          </a:xfrm>
        </p:spPr>
        <p:txBody>
          <a:bodyPr>
            <a:normAutofit/>
          </a:bodyPr>
          <a:lstStyle/>
          <a:p>
            <a:pPr algn="ctr"/>
            <a:r>
              <a:rPr lang="es-AR" sz="3400" dirty="0" err="1"/>
              <a:t>Reccomendations</a:t>
            </a:r>
            <a:r>
              <a:rPr lang="es-AR" sz="3400" dirty="0"/>
              <a:t>: </a:t>
            </a:r>
            <a:r>
              <a:rPr lang="es-AR" sz="3400" dirty="0" err="1"/>
              <a:t>Follow</a:t>
            </a:r>
            <a:r>
              <a:rPr lang="es-AR" sz="3400" dirty="0"/>
              <a:t>-up</a:t>
            </a:r>
          </a:p>
        </p:txBody>
      </p:sp>
      <p:graphicFrame>
        <p:nvGraphicFramePr>
          <p:cNvPr id="5" name="Marcador de contenido 2">
            <a:extLst>
              <a:ext uri="{FF2B5EF4-FFF2-40B4-BE49-F238E27FC236}">
                <a16:creationId xmlns:a16="http://schemas.microsoft.com/office/drawing/2014/main" id="{B13A5F65-0D40-BCEC-F723-BC154FFCA04D}"/>
              </a:ext>
            </a:extLst>
          </p:cNvPr>
          <p:cNvGraphicFramePr>
            <a:graphicFrameLocks noGrp="1"/>
          </p:cNvGraphicFramePr>
          <p:nvPr>
            <p:ph idx="1"/>
            <p:extLst>
              <p:ext uri="{D42A27DB-BD31-4B8C-83A1-F6EECF244321}">
                <p14:modId xmlns:p14="http://schemas.microsoft.com/office/powerpoint/2010/main" val="2922307725"/>
              </p:ext>
            </p:extLst>
          </p:nvPr>
        </p:nvGraphicFramePr>
        <p:xfrm>
          <a:off x="4826000" y="233680"/>
          <a:ext cx="7362824" cy="65532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141519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93555C5-54A5-44CC-8FC9-77066429E8DC}"/>
              </a:ext>
            </a:extLst>
          </p:cNvPr>
          <p:cNvSpPr>
            <a:spLocks noGrp="1"/>
          </p:cNvSpPr>
          <p:nvPr>
            <p:ph type="title"/>
          </p:nvPr>
        </p:nvSpPr>
        <p:spPr/>
        <p:txBody>
          <a:bodyPr/>
          <a:lstStyle/>
          <a:p>
            <a:pPr algn="ctr"/>
            <a:r>
              <a:rPr lang="es-AR" b="1" dirty="0" err="1"/>
              <a:t>Periodic</a:t>
            </a:r>
            <a:r>
              <a:rPr lang="es-AR" b="1" dirty="0"/>
              <a:t> </a:t>
            </a:r>
            <a:r>
              <a:rPr lang="es-AR" b="1" dirty="0" err="1"/>
              <a:t>review</a:t>
            </a:r>
            <a:r>
              <a:rPr lang="es-AR" b="1" dirty="0"/>
              <a:t>: </a:t>
            </a:r>
            <a:r>
              <a:rPr lang="es-AR" b="1" dirty="0" err="1"/>
              <a:t>multiple</a:t>
            </a:r>
            <a:r>
              <a:rPr lang="es-AR" b="1" dirty="0"/>
              <a:t> </a:t>
            </a:r>
            <a:r>
              <a:rPr lang="es-AR" b="1" dirty="0" err="1"/>
              <a:t>opportunities</a:t>
            </a:r>
            <a:r>
              <a:rPr lang="es-AR" b="1" dirty="0"/>
              <a:t> </a:t>
            </a:r>
            <a:r>
              <a:rPr lang="es-AR" b="1" dirty="0" err="1"/>
              <a:t>for</a:t>
            </a:r>
            <a:r>
              <a:rPr lang="es-AR" b="1" dirty="0"/>
              <a:t> civil </a:t>
            </a:r>
            <a:r>
              <a:rPr lang="es-AR" b="1" dirty="0" err="1"/>
              <a:t>society</a:t>
            </a:r>
            <a:r>
              <a:rPr lang="es-AR" b="1" dirty="0"/>
              <a:t> </a:t>
            </a:r>
            <a:r>
              <a:rPr lang="es-AR" b="1" dirty="0" err="1"/>
              <a:t>participation</a:t>
            </a:r>
            <a:r>
              <a:rPr lang="es-AR" b="1" dirty="0"/>
              <a:t> </a:t>
            </a:r>
          </a:p>
        </p:txBody>
      </p:sp>
      <p:sp>
        <p:nvSpPr>
          <p:cNvPr id="3" name="Marcador de contenido 2">
            <a:extLst>
              <a:ext uri="{FF2B5EF4-FFF2-40B4-BE49-F238E27FC236}">
                <a16:creationId xmlns:a16="http://schemas.microsoft.com/office/drawing/2014/main" id="{0E27F379-E681-4768-A32F-D92003678359}"/>
              </a:ext>
            </a:extLst>
          </p:cNvPr>
          <p:cNvSpPr>
            <a:spLocks noGrp="1"/>
          </p:cNvSpPr>
          <p:nvPr>
            <p:ph idx="1"/>
          </p:nvPr>
        </p:nvSpPr>
        <p:spPr>
          <a:xfrm>
            <a:off x="680321" y="2336872"/>
            <a:ext cx="9613861" cy="4328087"/>
          </a:xfrm>
        </p:spPr>
        <p:txBody>
          <a:bodyPr>
            <a:normAutofit lnSpcReduction="10000"/>
          </a:bodyPr>
          <a:lstStyle/>
          <a:p>
            <a:r>
              <a:rPr lang="es-AR" b="1" dirty="0" err="1"/>
              <a:t>Information</a:t>
            </a:r>
            <a:r>
              <a:rPr lang="es-AR" b="1" dirty="0"/>
              <a:t> </a:t>
            </a:r>
            <a:r>
              <a:rPr lang="es-AR" b="1" dirty="0" err="1"/>
              <a:t>for</a:t>
            </a:r>
            <a:r>
              <a:rPr lang="es-AR" b="1" dirty="0"/>
              <a:t> </a:t>
            </a:r>
            <a:r>
              <a:rPr lang="es-AR" b="1" dirty="0" err="1"/>
              <a:t>the</a:t>
            </a:r>
            <a:r>
              <a:rPr lang="es-AR" b="1" dirty="0"/>
              <a:t> </a:t>
            </a:r>
            <a:r>
              <a:rPr lang="es-AR" b="1" dirty="0" err="1"/>
              <a:t>adoption</a:t>
            </a:r>
            <a:r>
              <a:rPr lang="es-AR" b="1" dirty="0"/>
              <a:t> </a:t>
            </a:r>
            <a:r>
              <a:rPr lang="es-AR" b="1" dirty="0" err="1"/>
              <a:t>of</a:t>
            </a:r>
            <a:r>
              <a:rPr lang="es-AR" b="1" dirty="0"/>
              <a:t> </a:t>
            </a:r>
            <a:r>
              <a:rPr lang="es-AR" b="1" dirty="0" err="1"/>
              <a:t>List</a:t>
            </a:r>
            <a:r>
              <a:rPr lang="es-AR" b="1" dirty="0"/>
              <a:t> </a:t>
            </a:r>
            <a:r>
              <a:rPr lang="es-AR" b="1" dirty="0" err="1"/>
              <a:t>of</a:t>
            </a:r>
            <a:r>
              <a:rPr lang="es-AR" b="1" dirty="0"/>
              <a:t> Issues Prior to </a:t>
            </a:r>
            <a:r>
              <a:rPr lang="es-AR" b="1" dirty="0" err="1"/>
              <a:t>Reporting</a:t>
            </a:r>
            <a:endParaRPr lang="es-AR" b="1" dirty="0"/>
          </a:p>
          <a:p>
            <a:pPr lvl="1"/>
            <a:r>
              <a:rPr lang="es-AR" b="1" dirty="0" err="1"/>
              <a:t>Report</a:t>
            </a:r>
            <a:r>
              <a:rPr lang="es-AR" b="1" dirty="0"/>
              <a:t> </a:t>
            </a:r>
            <a:r>
              <a:rPr lang="es-AR" b="1" dirty="0" err="1"/>
              <a:t>with</a:t>
            </a:r>
            <a:r>
              <a:rPr lang="es-AR" b="1" dirty="0"/>
              <a:t> </a:t>
            </a:r>
            <a:r>
              <a:rPr lang="es-AR" b="1" dirty="0" err="1"/>
              <a:t>suggested</a:t>
            </a:r>
            <a:r>
              <a:rPr lang="es-AR" b="1" dirty="0"/>
              <a:t> </a:t>
            </a:r>
            <a:r>
              <a:rPr lang="es-AR" b="1" dirty="0" err="1"/>
              <a:t>issues</a:t>
            </a:r>
            <a:r>
              <a:rPr lang="es-AR" b="1" dirty="0"/>
              <a:t> and </a:t>
            </a:r>
            <a:r>
              <a:rPr lang="es-AR" b="1" dirty="0" err="1"/>
              <a:t>questions</a:t>
            </a:r>
            <a:r>
              <a:rPr lang="es-AR" b="1" dirty="0"/>
              <a:t> to </a:t>
            </a:r>
            <a:r>
              <a:rPr lang="es-AR" b="1" dirty="0" err="1"/>
              <a:t>States</a:t>
            </a:r>
            <a:r>
              <a:rPr lang="es-AR" b="1" dirty="0"/>
              <a:t> </a:t>
            </a:r>
            <a:r>
              <a:rPr lang="es-AR" b="1" dirty="0" err="1"/>
              <a:t>Parties</a:t>
            </a:r>
            <a:endParaRPr lang="es-AR" b="1" dirty="0"/>
          </a:p>
          <a:p>
            <a:pPr lvl="1"/>
            <a:r>
              <a:rPr lang="es-AR" b="1" dirty="0"/>
              <a:t>Virtual and </a:t>
            </a:r>
            <a:r>
              <a:rPr lang="es-AR" b="1" dirty="0" err="1"/>
              <a:t>in-person</a:t>
            </a:r>
            <a:r>
              <a:rPr lang="es-AR" b="1" dirty="0"/>
              <a:t> meetings </a:t>
            </a:r>
            <a:r>
              <a:rPr lang="es-AR" b="1" dirty="0" err="1"/>
              <a:t>with</a:t>
            </a:r>
            <a:r>
              <a:rPr lang="es-AR" b="1" dirty="0"/>
              <a:t> </a:t>
            </a:r>
            <a:r>
              <a:rPr lang="es-AR" b="1" dirty="0" err="1"/>
              <a:t>the</a:t>
            </a:r>
            <a:r>
              <a:rPr lang="es-AR" b="1" dirty="0"/>
              <a:t> </a:t>
            </a:r>
            <a:r>
              <a:rPr lang="es-AR" b="1" dirty="0" err="1"/>
              <a:t>Committee</a:t>
            </a:r>
            <a:endParaRPr lang="es-AR" b="1" dirty="0"/>
          </a:p>
          <a:p>
            <a:r>
              <a:rPr lang="es-AR" b="1" dirty="0" err="1"/>
              <a:t>Process</a:t>
            </a:r>
            <a:r>
              <a:rPr lang="es-AR" b="1" dirty="0"/>
              <a:t> </a:t>
            </a:r>
            <a:r>
              <a:rPr lang="es-AR" b="1" dirty="0" err="1"/>
              <a:t>of</a:t>
            </a:r>
            <a:r>
              <a:rPr lang="es-AR" b="1" dirty="0"/>
              <a:t> </a:t>
            </a:r>
            <a:r>
              <a:rPr lang="es-AR" b="1" dirty="0" err="1"/>
              <a:t>elaboration</a:t>
            </a:r>
            <a:r>
              <a:rPr lang="es-AR" b="1" dirty="0"/>
              <a:t> </a:t>
            </a:r>
            <a:r>
              <a:rPr lang="es-AR" b="1" dirty="0" err="1"/>
              <a:t>of</a:t>
            </a:r>
            <a:r>
              <a:rPr lang="es-AR" b="1" dirty="0"/>
              <a:t> </a:t>
            </a:r>
            <a:r>
              <a:rPr lang="es-AR" b="1" dirty="0" err="1"/>
              <a:t>States</a:t>
            </a:r>
            <a:r>
              <a:rPr lang="es-AR" b="1" dirty="0"/>
              <a:t> </a:t>
            </a:r>
            <a:r>
              <a:rPr lang="es-AR" b="1" dirty="0" err="1"/>
              <a:t>Parties</a:t>
            </a:r>
            <a:r>
              <a:rPr lang="es-AR" b="1" dirty="0"/>
              <a:t> </a:t>
            </a:r>
            <a:r>
              <a:rPr lang="es-AR" b="1" dirty="0" err="1"/>
              <a:t>Report</a:t>
            </a:r>
            <a:endParaRPr lang="es-AR" b="1" dirty="0"/>
          </a:p>
          <a:p>
            <a:pPr lvl="1"/>
            <a:r>
              <a:rPr lang="es-AR" b="1" dirty="0" err="1"/>
              <a:t>Opportunity</a:t>
            </a:r>
            <a:r>
              <a:rPr lang="es-AR" b="1" dirty="0"/>
              <a:t> </a:t>
            </a:r>
            <a:r>
              <a:rPr lang="es-AR" b="1" dirty="0" err="1"/>
              <a:t>for</a:t>
            </a:r>
            <a:r>
              <a:rPr lang="es-AR" b="1" dirty="0"/>
              <a:t> </a:t>
            </a:r>
            <a:r>
              <a:rPr lang="es-AR" b="1" dirty="0" err="1"/>
              <a:t>public</a:t>
            </a:r>
            <a:r>
              <a:rPr lang="es-AR" b="1" dirty="0"/>
              <a:t> </a:t>
            </a:r>
            <a:r>
              <a:rPr lang="es-AR" b="1" dirty="0" err="1"/>
              <a:t>policies</a:t>
            </a:r>
            <a:r>
              <a:rPr lang="es-AR" b="1" dirty="0"/>
              <a:t>’ </a:t>
            </a:r>
            <a:r>
              <a:rPr lang="es-AR" b="1" dirty="0" err="1"/>
              <a:t>reforms</a:t>
            </a:r>
            <a:r>
              <a:rPr lang="es-AR" b="1" dirty="0"/>
              <a:t> </a:t>
            </a:r>
          </a:p>
          <a:p>
            <a:r>
              <a:rPr lang="es-AR" b="1" dirty="0" err="1"/>
              <a:t>Information</a:t>
            </a:r>
            <a:r>
              <a:rPr lang="es-AR" b="1" dirty="0"/>
              <a:t> </a:t>
            </a:r>
            <a:r>
              <a:rPr lang="es-AR" b="1" dirty="0" err="1"/>
              <a:t>for</a:t>
            </a:r>
            <a:r>
              <a:rPr lang="es-AR" b="1" dirty="0"/>
              <a:t> </a:t>
            </a:r>
            <a:r>
              <a:rPr lang="es-AR" b="1" dirty="0" err="1"/>
              <a:t>the</a:t>
            </a:r>
            <a:r>
              <a:rPr lang="es-AR" b="1" dirty="0"/>
              <a:t> constructive dialogue</a:t>
            </a:r>
          </a:p>
          <a:p>
            <a:pPr lvl="1"/>
            <a:r>
              <a:rPr lang="es-AR" b="1" dirty="0"/>
              <a:t>Alternative </a:t>
            </a:r>
            <a:r>
              <a:rPr lang="es-AR" b="1" dirty="0" err="1"/>
              <a:t>report</a:t>
            </a:r>
            <a:r>
              <a:rPr lang="es-AR" b="1" dirty="0"/>
              <a:t> + virtual and </a:t>
            </a:r>
            <a:r>
              <a:rPr lang="es-AR" b="1" dirty="0" err="1"/>
              <a:t>in-person</a:t>
            </a:r>
            <a:r>
              <a:rPr lang="es-AR" b="1" dirty="0"/>
              <a:t> meetings</a:t>
            </a:r>
          </a:p>
          <a:p>
            <a:pPr lvl="1"/>
            <a:r>
              <a:rPr lang="es-AR" b="1" dirty="0" err="1"/>
              <a:t>Dissemination</a:t>
            </a:r>
            <a:r>
              <a:rPr lang="es-AR" b="1" dirty="0"/>
              <a:t> </a:t>
            </a:r>
            <a:r>
              <a:rPr lang="es-AR" b="1" dirty="0" err="1"/>
              <a:t>of</a:t>
            </a:r>
            <a:r>
              <a:rPr lang="es-AR" b="1" dirty="0"/>
              <a:t> </a:t>
            </a:r>
            <a:r>
              <a:rPr lang="es-AR" b="1" dirty="0" err="1"/>
              <a:t>Recommendations</a:t>
            </a:r>
            <a:endParaRPr lang="es-AR" b="1" dirty="0"/>
          </a:p>
          <a:p>
            <a:r>
              <a:rPr lang="es-AR" b="1" dirty="0" err="1"/>
              <a:t>Follow</a:t>
            </a:r>
            <a:r>
              <a:rPr lang="es-AR" b="1" dirty="0"/>
              <a:t>-up</a:t>
            </a:r>
          </a:p>
          <a:p>
            <a:pPr lvl="1"/>
            <a:r>
              <a:rPr lang="es-AR" b="1" dirty="0" err="1"/>
              <a:t>Participation</a:t>
            </a:r>
            <a:r>
              <a:rPr lang="es-AR" b="1" dirty="0"/>
              <a:t> in </a:t>
            </a:r>
            <a:r>
              <a:rPr lang="es-AR" b="1" dirty="0" err="1"/>
              <a:t>follow</a:t>
            </a:r>
            <a:r>
              <a:rPr lang="es-AR" b="1" dirty="0"/>
              <a:t>-up </a:t>
            </a:r>
            <a:r>
              <a:rPr lang="es-AR" b="1" dirty="0" err="1"/>
              <a:t>national</a:t>
            </a:r>
            <a:r>
              <a:rPr lang="es-AR" b="1" dirty="0"/>
              <a:t> </a:t>
            </a:r>
            <a:r>
              <a:rPr lang="es-AR" b="1" dirty="0" err="1"/>
              <a:t>mechanism</a:t>
            </a:r>
            <a:r>
              <a:rPr lang="es-AR" b="1" dirty="0"/>
              <a:t>, </a:t>
            </a:r>
            <a:r>
              <a:rPr lang="es-AR" b="1" dirty="0" err="1"/>
              <a:t>if</a:t>
            </a:r>
            <a:r>
              <a:rPr lang="es-AR" b="1" dirty="0"/>
              <a:t> </a:t>
            </a:r>
            <a:r>
              <a:rPr lang="es-AR" b="1" dirty="0" err="1"/>
              <a:t>exists</a:t>
            </a:r>
            <a:endParaRPr lang="es-AR" b="1" dirty="0"/>
          </a:p>
          <a:p>
            <a:pPr lvl="1"/>
            <a:r>
              <a:rPr lang="es-AR" b="1" dirty="0"/>
              <a:t>Alternative </a:t>
            </a:r>
            <a:r>
              <a:rPr lang="es-AR" b="1" dirty="0" err="1"/>
              <a:t>report</a:t>
            </a:r>
            <a:r>
              <a:rPr lang="es-AR" b="1" dirty="0"/>
              <a:t> to </a:t>
            </a:r>
            <a:r>
              <a:rPr lang="es-AR" b="1" dirty="0" err="1"/>
              <a:t>the</a:t>
            </a:r>
            <a:r>
              <a:rPr lang="es-AR" b="1" dirty="0"/>
              <a:t> CMW</a:t>
            </a:r>
          </a:p>
          <a:p>
            <a:pPr lvl="1"/>
            <a:r>
              <a:rPr lang="es-AR" b="1" dirty="0" err="1"/>
              <a:t>Promoting</a:t>
            </a:r>
            <a:r>
              <a:rPr lang="es-AR" b="1" dirty="0"/>
              <a:t> </a:t>
            </a:r>
            <a:r>
              <a:rPr lang="es-AR" b="1" dirty="0" err="1"/>
              <a:t>other</a:t>
            </a:r>
            <a:r>
              <a:rPr lang="es-AR" b="1" dirty="0"/>
              <a:t> </a:t>
            </a:r>
            <a:r>
              <a:rPr lang="es-AR" b="1" dirty="0" err="1"/>
              <a:t>follow</a:t>
            </a:r>
            <a:r>
              <a:rPr lang="es-AR" b="1" dirty="0"/>
              <a:t>-up </a:t>
            </a:r>
            <a:r>
              <a:rPr lang="es-AR" b="1" dirty="0" err="1"/>
              <a:t>strategies</a:t>
            </a:r>
            <a:r>
              <a:rPr lang="es-AR" b="1" dirty="0"/>
              <a:t> (</a:t>
            </a:r>
            <a:r>
              <a:rPr lang="es-AR" b="1" dirty="0" err="1"/>
              <a:t>e.g</a:t>
            </a:r>
            <a:r>
              <a:rPr lang="es-AR" b="1" dirty="0"/>
              <a:t>., in situ meetings)</a:t>
            </a:r>
          </a:p>
        </p:txBody>
      </p:sp>
    </p:spTree>
    <p:extLst>
      <p:ext uri="{BB962C8B-B14F-4D97-AF65-F5344CB8AC3E}">
        <p14:creationId xmlns:p14="http://schemas.microsoft.com/office/powerpoint/2010/main" val="28893012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92000"/>
                <a:satMod val="200000"/>
                <a:lumMod val="128000"/>
              </a:schemeClr>
            </a:gs>
            <a:gs pos="50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D726624-307C-440A-AA44-EFDE42CF1706}"/>
              </a:ext>
            </a:extLst>
          </p:cNvPr>
          <p:cNvSpPr>
            <a:spLocks noGrp="1"/>
          </p:cNvSpPr>
          <p:nvPr>
            <p:ph type="title"/>
          </p:nvPr>
        </p:nvSpPr>
        <p:spPr>
          <a:xfrm>
            <a:off x="680321" y="753228"/>
            <a:ext cx="9613861" cy="1080938"/>
          </a:xfrm>
        </p:spPr>
        <p:txBody>
          <a:bodyPr>
            <a:normAutofit/>
          </a:bodyPr>
          <a:lstStyle/>
          <a:p>
            <a:pPr algn="ctr"/>
            <a:r>
              <a:rPr lang="es-ES" sz="4000" b="1" dirty="0"/>
              <a:t>General </a:t>
            </a:r>
            <a:r>
              <a:rPr lang="es-ES" sz="4000" b="1" dirty="0" err="1"/>
              <a:t>Comments</a:t>
            </a:r>
            <a:endParaRPr lang="es-AR" sz="4000" b="1" dirty="0"/>
          </a:p>
        </p:txBody>
      </p:sp>
      <p:graphicFrame>
        <p:nvGraphicFramePr>
          <p:cNvPr id="5" name="Marcador de contenido 2">
            <a:extLst>
              <a:ext uri="{FF2B5EF4-FFF2-40B4-BE49-F238E27FC236}">
                <a16:creationId xmlns:a16="http://schemas.microsoft.com/office/drawing/2014/main" id="{2B2BE93E-8A94-3AF1-0E46-AA6DE8D94E95}"/>
              </a:ext>
            </a:extLst>
          </p:cNvPr>
          <p:cNvGraphicFramePr>
            <a:graphicFrameLocks noGrp="1"/>
          </p:cNvGraphicFramePr>
          <p:nvPr>
            <p:ph idx="1"/>
            <p:extLst>
              <p:ext uri="{D42A27DB-BD31-4B8C-83A1-F6EECF244321}">
                <p14:modId xmlns:p14="http://schemas.microsoft.com/office/powerpoint/2010/main" val="2048561695"/>
              </p:ext>
            </p:extLst>
          </p:nvPr>
        </p:nvGraphicFramePr>
        <p:xfrm>
          <a:off x="0" y="2204720"/>
          <a:ext cx="12049759" cy="4531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467909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51BC80A-C743-4A6B-A8B2-253DC6AC8570}"/>
              </a:ext>
            </a:extLst>
          </p:cNvPr>
          <p:cNvSpPr>
            <a:spLocks noGrp="1"/>
          </p:cNvSpPr>
          <p:nvPr>
            <p:ph type="title"/>
          </p:nvPr>
        </p:nvSpPr>
        <p:spPr/>
        <p:txBody>
          <a:bodyPr/>
          <a:lstStyle/>
          <a:p>
            <a:pPr algn="ctr"/>
            <a:r>
              <a:rPr lang="en-GB" b="1" dirty="0"/>
              <a:t>Inter-States and Individual Communications</a:t>
            </a:r>
          </a:p>
        </p:txBody>
      </p:sp>
      <p:graphicFrame>
        <p:nvGraphicFramePr>
          <p:cNvPr id="5" name="Marcador de contenido 2">
            <a:extLst>
              <a:ext uri="{FF2B5EF4-FFF2-40B4-BE49-F238E27FC236}">
                <a16:creationId xmlns:a16="http://schemas.microsoft.com/office/drawing/2014/main" id="{9937BC07-4FB1-246D-50B1-CC412F4BB000}"/>
              </a:ext>
            </a:extLst>
          </p:cNvPr>
          <p:cNvGraphicFramePr>
            <a:graphicFrameLocks noGrp="1"/>
          </p:cNvGraphicFramePr>
          <p:nvPr>
            <p:ph idx="1"/>
            <p:extLst>
              <p:ext uri="{D42A27DB-BD31-4B8C-83A1-F6EECF244321}">
                <p14:modId xmlns:p14="http://schemas.microsoft.com/office/powerpoint/2010/main" val="2866402287"/>
              </p:ext>
            </p:extLst>
          </p:nvPr>
        </p:nvGraphicFramePr>
        <p:xfrm>
          <a:off x="203200" y="1971040"/>
          <a:ext cx="11826239" cy="47650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623587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2">
                <a:shade val="100000"/>
                <a:hueMod val="100000"/>
                <a:satMod val="110000"/>
                <a:lumMod val="79000"/>
                <a:lumOff val="21000"/>
              </a:schemeClr>
            </a:gs>
            <a:gs pos="100000">
              <a:schemeClr val="bg2">
                <a:shade val="78000"/>
                <a:hueMod val="44000"/>
                <a:satMod val="200000"/>
                <a:lumMod val="70000"/>
              </a:schemeClr>
            </a:gs>
          </a:gsLst>
          <a:lin ang="0" scaled="1"/>
          <a:tileRect/>
        </a:gra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AC3E6C53-102E-4ACA-BCBB-3CC973B9948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10" name="Picture 9">
            <a:extLst>
              <a:ext uri="{FF2B5EF4-FFF2-40B4-BE49-F238E27FC236}">
                <a16:creationId xmlns:a16="http://schemas.microsoft.com/office/drawing/2014/main" id="{17B2B42C-0777-4D6E-9432-535281803A8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12" name="Picture 11">
            <a:extLst>
              <a:ext uri="{FF2B5EF4-FFF2-40B4-BE49-F238E27FC236}">
                <a16:creationId xmlns:a16="http://schemas.microsoft.com/office/drawing/2014/main" id="{EFEAAB60-93E2-4DC6-99AC-939637BCE86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14" name="Rectangle 13">
            <a:extLst>
              <a:ext uri="{FF2B5EF4-FFF2-40B4-BE49-F238E27FC236}">
                <a16:creationId xmlns:a16="http://schemas.microsoft.com/office/drawing/2014/main" id="{7EF5ECB8-D49C-48FB-A93E-88EB2FFDFD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a:extLst>
              <a:ext uri="{FF2B5EF4-FFF2-40B4-BE49-F238E27FC236}">
                <a16:creationId xmlns:a16="http://schemas.microsoft.com/office/drawing/2014/main" id="{411B77A2-BD5C-432D-B52E-C12612C74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a:extLst>
              <a:ext uri="{FF2B5EF4-FFF2-40B4-BE49-F238E27FC236}">
                <a16:creationId xmlns:a16="http://schemas.microsoft.com/office/drawing/2014/main" id="{8B1B45BD-D05B-47CB-97E5-994F293A15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a:extLst>
              <a:ext uri="{FF2B5EF4-FFF2-40B4-BE49-F238E27FC236}">
                <a16:creationId xmlns:a16="http://schemas.microsoft.com/office/drawing/2014/main" id="{57BDE151-4F7A-4E95-939F-18B2F607C742}"/>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ítulo 1">
            <a:extLst>
              <a:ext uri="{FF2B5EF4-FFF2-40B4-BE49-F238E27FC236}">
                <a16:creationId xmlns:a16="http://schemas.microsoft.com/office/drawing/2014/main" id="{856CA33B-AA2A-4A6C-8A96-89E759A278E3}"/>
              </a:ext>
            </a:extLst>
          </p:cNvPr>
          <p:cNvSpPr>
            <a:spLocks noGrp="1"/>
          </p:cNvSpPr>
          <p:nvPr>
            <p:ph type="title"/>
          </p:nvPr>
        </p:nvSpPr>
        <p:spPr>
          <a:xfrm>
            <a:off x="965200" y="643466"/>
            <a:ext cx="8133812" cy="3924757"/>
          </a:xfrm>
        </p:spPr>
        <p:txBody>
          <a:bodyPr vert="horz" lIns="91440" tIns="45720" rIns="91440" bIns="45720" rtlCol="0" anchor="b">
            <a:normAutofit fontScale="90000"/>
          </a:bodyPr>
          <a:lstStyle/>
          <a:p>
            <a:pPr algn="ctr"/>
            <a:r>
              <a:rPr lang="en-US" sz="5600" b="1" dirty="0"/>
              <a:t>The Right to Liberty and Protection Against Arbitrary Detention in the Convention and in the CMW Jurisprudence</a:t>
            </a:r>
          </a:p>
        </p:txBody>
      </p:sp>
      <p:sp>
        <p:nvSpPr>
          <p:cNvPr id="22" name="Rectangle 21">
            <a:extLst>
              <a:ext uri="{FF2B5EF4-FFF2-40B4-BE49-F238E27FC236}">
                <a16:creationId xmlns:a16="http://schemas.microsoft.com/office/drawing/2014/main" id="{2D3E1E67-68B8-49AF-8DBA-E7E08CD3F8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0" y="4568225"/>
            <a:ext cx="12188824" cy="2289774"/>
          </a:xfrm>
          <a:prstGeom prst="rect">
            <a:avLst/>
          </a:prstGeom>
          <a:solidFill>
            <a:srgbClr val="181717">
              <a:alpha val="89804"/>
            </a:srgbClr>
          </a:solidFill>
          <a:ln>
            <a:noFill/>
          </a:ln>
          <a:effectLst/>
        </p:spPr>
        <p:style>
          <a:lnRef idx="2">
            <a:schemeClr val="accent1">
              <a:shade val="50000"/>
            </a:schemeClr>
          </a:lnRef>
          <a:fillRef idx="1">
            <a:schemeClr val="accent1"/>
          </a:fillRef>
          <a:effectRef idx="0">
            <a:schemeClr val="accent1"/>
          </a:effectRef>
          <a:fontRef idx="minor">
            <a:schemeClr val="lt1"/>
          </a:fontRef>
        </p:style>
      </p:sp>
      <p:sp>
        <p:nvSpPr>
          <p:cNvPr id="3" name="Marcador de texto 2">
            <a:extLst>
              <a:ext uri="{FF2B5EF4-FFF2-40B4-BE49-F238E27FC236}">
                <a16:creationId xmlns:a16="http://schemas.microsoft.com/office/drawing/2014/main" id="{25A03862-414D-4067-848C-8A287C973193}"/>
              </a:ext>
            </a:extLst>
          </p:cNvPr>
          <p:cNvSpPr>
            <a:spLocks noGrp="1"/>
          </p:cNvSpPr>
          <p:nvPr>
            <p:ph type="body" idx="1"/>
          </p:nvPr>
        </p:nvSpPr>
        <p:spPr>
          <a:xfrm>
            <a:off x="680322" y="4762275"/>
            <a:ext cx="8417262" cy="1561100"/>
          </a:xfrm>
        </p:spPr>
        <p:txBody>
          <a:bodyPr vert="horz" lIns="91440" tIns="45720" rIns="91440" bIns="45720" rtlCol="0" anchor="ctr">
            <a:normAutofit/>
          </a:bodyPr>
          <a:lstStyle/>
          <a:p>
            <a:endParaRPr lang="en-US" sz="2800" dirty="0">
              <a:solidFill>
                <a:srgbClr val="FFFFFF"/>
              </a:solidFill>
            </a:endParaRPr>
          </a:p>
        </p:txBody>
      </p:sp>
      <p:sp>
        <p:nvSpPr>
          <p:cNvPr id="24" name="Rectangle 23">
            <a:extLst>
              <a:ext uri="{FF2B5EF4-FFF2-40B4-BE49-F238E27FC236}">
                <a16:creationId xmlns:a16="http://schemas.microsoft.com/office/drawing/2014/main" id="{896FDE7C-B860-44EE-B294-C8358F7A8E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423921" y="4568225"/>
            <a:ext cx="2764903" cy="228977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919476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6B9850-BADA-46B8-877A-8DADAACF3CC9}"/>
              </a:ext>
            </a:extLst>
          </p:cNvPr>
          <p:cNvSpPr>
            <a:spLocks noGrp="1"/>
          </p:cNvSpPr>
          <p:nvPr>
            <p:ph type="title"/>
          </p:nvPr>
        </p:nvSpPr>
        <p:spPr/>
        <p:txBody>
          <a:bodyPr/>
          <a:lstStyle/>
          <a:p>
            <a:pPr algn="ctr"/>
            <a:r>
              <a:rPr lang="es-AR" dirty="0" err="1"/>
              <a:t>Topics</a:t>
            </a:r>
            <a:endParaRPr lang="es-AR" dirty="0"/>
          </a:p>
        </p:txBody>
      </p:sp>
      <p:sp>
        <p:nvSpPr>
          <p:cNvPr id="3" name="Marcador de contenido 2">
            <a:extLst>
              <a:ext uri="{FF2B5EF4-FFF2-40B4-BE49-F238E27FC236}">
                <a16:creationId xmlns:a16="http://schemas.microsoft.com/office/drawing/2014/main" id="{30954824-F8AB-4742-960E-D8A9FF549A41}"/>
              </a:ext>
            </a:extLst>
          </p:cNvPr>
          <p:cNvSpPr>
            <a:spLocks noGrp="1"/>
          </p:cNvSpPr>
          <p:nvPr>
            <p:ph idx="1"/>
          </p:nvPr>
        </p:nvSpPr>
        <p:spPr>
          <a:xfrm>
            <a:off x="680321" y="2336872"/>
            <a:ext cx="9613861" cy="4267127"/>
          </a:xfrm>
        </p:spPr>
        <p:txBody>
          <a:bodyPr>
            <a:normAutofit lnSpcReduction="10000"/>
          </a:bodyPr>
          <a:lstStyle/>
          <a:p>
            <a:pPr marL="457200" indent="-457200" algn="ctr">
              <a:buFont typeface="+mj-lt"/>
              <a:buAutoNum type="arabicPeriod"/>
            </a:pPr>
            <a:r>
              <a:rPr lang="es-AR" b="1" dirty="0" err="1"/>
              <a:t>Introduction</a:t>
            </a:r>
            <a:r>
              <a:rPr lang="es-AR" b="1" dirty="0"/>
              <a:t> to </a:t>
            </a:r>
            <a:r>
              <a:rPr lang="es-AR" b="1" dirty="0" err="1"/>
              <a:t>the</a:t>
            </a:r>
            <a:r>
              <a:rPr lang="es-AR" b="1" dirty="0"/>
              <a:t> </a:t>
            </a:r>
            <a:r>
              <a:rPr lang="es-AR" b="1" dirty="0" err="1"/>
              <a:t>Convention</a:t>
            </a:r>
            <a:r>
              <a:rPr lang="es-AR" b="1" dirty="0"/>
              <a:t> </a:t>
            </a:r>
            <a:r>
              <a:rPr lang="es-AR" b="1" dirty="0" err="1"/>
              <a:t>on</a:t>
            </a:r>
            <a:r>
              <a:rPr lang="es-AR" b="1" dirty="0"/>
              <a:t> </a:t>
            </a:r>
            <a:r>
              <a:rPr lang="es-AR" b="1" dirty="0" err="1"/>
              <a:t>Migrant</a:t>
            </a:r>
            <a:r>
              <a:rPr lang="es-AR" b="1" dirty="0"/>
              <a:t> </a:t>
            </a:r>
            <a:r>
              <a:rPr lang="es-AR" b="1" dirty="0" err="1"/>
              <a:t>Workers</a:t>
            </a:r>
            <a:r>
              <a:rPr lang="es-AR" b="1" dirty="0"/>
              <a:t>:                   </a:t>
            </a:r>
            <a:r>
              <a:rPr lang="es-AR" b="1" dirty="0" err="1"/>
              <a:t>basic</a:t>
            </a:r>
            <a:r>
              <a:rPr lang="es-AR" b="1" dirty="0"/>
              <a:t> </a:t>
            </a:r>
            <a:r>
              <a:rPr lang="es-AR" b="1" dirty="0" err="1"/>
              <a:t>facts</a:t>
            </a:r>
            <a:r>
              <a:rPr lang="es-AR" b="1" dirty="0"/>
              <a:t>, </a:t>
            </a:r>
            <a:r>
              <a:rPr lang="es-AR" b="1" dirty="0" err="1"/>
              <a:t>content</a:t>
            </a:r>
            <a:r>
              <a:rPr lang="es-AR" b="1" dirty="0"/>
              <a:t> and </a:t>
            </a:r>
            <a:r>
              <a:rPr lang="es-AR" b="1" dirty="0" err="1"/>
              <a:t>scope</a:t>
            </a:r>
            <a:endParaRPr lang="es-AR" b="1" dirty="0"/>
          </a:p>
          <a:p>
            <a:pPr marL="0" indent="0" algn="ctr">
              <a:buNone/>
            </a:pPr>
            <a:endParaRPr lang="es-AR" b="1" dirty="0"/>
          </a:p>
          <a:p>
            <a:pPr marL="0" indent="0" algn="ctr">
              <a:buNone/>
            </a:pPr>
            <a:r>
              <a:rPr lang="es-AR" b="1" dirty="0"/>
              <a:t>2. </a:t>
            </a:r>
            <a:r>
              <a:rPr lang="es-AR" b="1" dirty="0" err="1"/>
              <a:t>The</a:t>
            </a:r>
            <a:r>
              <a:rPr lang="es-AR" b="1" dirty="0"/>
              <a:t> UN </a:t>
            </a:r>
            <a:r>
              <a:rPr lang="es-AR" b="1" dirty="0" err="1"/>
              <a:t>Committee</a:t>
            </a:r>
            <a:r>
              <a:rPr lang="es-AR" b="1" dirty="0"/>
              <a:t> </a:t>
            </a:r>
            <a:r>
              <a:rPr lang="es-AR" b="1" dirty="0" err="1"/>
              <a:t>on</a:t>
            </a:r>
            <a:r>
              <a:rPr lang="es-AR" b="1" dirty="0"/>
              <a:t> </a:t>
            </a:r>
            <a:r>
              <a:rPr lang="es-AR" b="1" dirty="0" err="1"/>
              <a:t>Migrant</a:t>
            </a:r>
            <a:r>
              <a:rPr lang="es-AR" b="1" dirty="0"/>
              <a:t> </a:t>
            </a:r>
            <a:r>
              <a:rPr lang="es-AR" b="1" dirty="0" err="1"/>
              <a:t>Workers</a:t>
            </a:r>
            <a:r>
              <a:rPr lang="es-AR" b="1" dirty="0"/>
              <a:t>:                                       </a:t>
            </a:r>
            <a:r>
              <a:rPr lang="es-AR" b="1" dirty="0" err="1"/>
              <a:t>main</a:t>
            </a:r>
            <a:r>
              <a:rPr lang="es-AR" b="1" dirty="0"/>
              <a:t> </a:t>
            </a:r>
            <a:r>
              <a:rPr lang="es-AR" b="1" dirty="0" err="1"/>
              <a:t>mechanisms</a:t>
            </a:r>
            <a:r>
              <a:rPr lang="es-AR" b="1" dirty="0"/>
              <a:t> </a:t>
            </a:r>
            <a:r>
              <a:rPr lang="es-AR" b="1" dirty="0" err="1"/>
              <a:t>for</a:t>
            </a:r>
            <a:r>
              <a:rPr lang="es-AR" b="1" dirty="0"/>
              <a:t> </a:t>
            </a:r>
            <a:r>
              <a:rPr lang="es-AR" b="1" dirty="0" err="1"/>
              <a:t>protecting</a:t>
            </a:r>
            <a:r>
              <a:rPr lang="es-AR" b="1" dirty="0"/>
              <a:t> </a:t>
            </a:r>
            <a:r>
              <a:rPr lang="es-AR" b="1" dirty="0" err="1"/>
              <a:t>migrants</a:t>
            </a:r>
            <a:r>
              <a:rPr lang="es-AR" b="1" dirty="0"/>
              <a:t>’ </a:t>
            </a:r>
            <a:r>
              <a:rPr lang="es-AR" b="1" dirty="0" err="1"/>
              <a:t>rights</a:t>
            </a:r>
            <a:endParaRPr lang="es-AR" b="1" dirty="0"/>
          </a:p>
          <a:p>
            <a:pPr marL="0" indent="0" algn="ctr">
              <a:buNone/>
            </a:pPr>
            <a:endParaRPr lang="es-AR" b="1" dirty="0"/>
          </a:p>
          <a:p>
            <a:pPr marL="0" indent="0" algn="ctr">
              <a:buNone/>
            </a:pPr>
            <a:r>
              <a:rPr lang="es-AR" b="1" dirty="0"/>
              <a:t>3. </a:t>
            </a:r>
            <a:r>
              <a:rPr lang="es-AR" b="1" dirty="0" err="1"/>
              <a:t>The</a:t>
            </a:r>
            <a:r>
              <a:rPr lang="es-AR" b="1" dirty="0"/>
              <a:t> </a:t>
            </a:r>
            <a:r>
              <a:rPr lang="es-AR" b="1" dirty="0" err="1"/>
              <a:t>Right</a:t>
            </a:r>
            <a:r>
              <a:rPr lang="es-AR" b="1" dirty="0"/>
              <a:t> to Liberty and </a:t>
            </a:r>
            <a:r>
              <a:rPr lang="es-AR" b="1" dirty="0" err="1"/>
              <a:t>Protection</a:t>
            </a:r>
            <a:r>
              <a:rPr lang="es-AR" b="1" dirty="0"/>
              <a:t> </a:t>
            </a:r>
            <a:r>
              <a:rPr lang="es-AR" b="1" dirty="0" err="1"/>
              <a:t>Against</a:t>
            </a:r>
            <a:r>
              <a:rPr lang="es-AR" b="1" dirty="0"/>
              <a:t> </a:t>
            </a:r>
            <a:r>
              <a:rPr lang="es-AR" b="1" dirty="0" err="1"/>
              <a:t>Arbitrary</a:t>
            </a:r>
            <a:r>
              <a:rPr lang="es-AR" b="1" dirty="0"/>
              <a:t> </a:t>
            </a:r>
            <a:r>
              <a:rPr lang="es-AR" b="1" dirty="0" err="1"/>
              <a:t>Detention</a:t>
            </a:r>
            <a:r>
              <a:rPr lang="es-AR" b="1" dirty="0"/>
              <a:t>       in </a:t>
            </a:r>
            <a:r>
              <a:rPr lang="es-AR" b="1" dirty="0" err="1"/>
              <a:t>the</a:t>
            </a:r>
            <a:r>
              <a:rPr lang="es-AR" b="1" dirty="0"/>
              <a:t> </a:t>
            </a:r>
            <a:r>
              <a:rPr lang="es-AR" b="1" dirty="0" err="1"/>
              <a:t>Convention</a:t>
            </a:r>
            <a:r>
              <a:rPr lang="es-AR" b="1" dirty="0"/>
              <a:t>, and in </a:t>
            </a:r>
            <a:r>
              <a:rPr lang="es-AR" b="1" dirty="0" err="1"/>
              <a:t>the</a:t>
            </a:r>
            <a:r>
              <a:rPr lang="es-AR" b="1" dirty="0"/>
              <a:t> </a:t>
            </a:r>
            <a:r>
              <a:rPr lang="es-AR" b="1" dirty="0" err="1"/>
              <a:t>Committee’s</a:t>
            </a:r>
            <a:r>
              <a:rPr lang="es-AR" b="1" dirty="0"/>
              <a:t> </a:t>
            </a:r>
            <a:r>
              <a:rPr lang="es-AR" b="1" dirty="0" err="1"/>
              <a:t>jurisprudence</a:t>
            </a:r>
            <a:r>
              <a:rPr lang="es-AR" b="1" dirty="0"/>
              <a:t> </a:t>
            </a:r>
          </a:p>
          <a:p>
            <a:pPr marL="0" indent="0" algn="ctr">
              <a:buNone/>
            </a:pPr>
            <a:endParaRPr lang="es-AR" b="1" dirty="0"/>
          </a:p>
          <a:p>
            <a:pPr marL="0" indent="0" algn="ctr">
              <a:buNone/>
            </a:pPr>
            <a:r>
              <a:rPr lang="es-AR" b="1" dirty="0"/>
              <a:t>4. </a:t>
            </a:r>
            <a:r>
              <a:rPr lang="es-AR" b="1" dirty="0" err="1"/>
              <a:t>Ratification</a:t>
            </a:r>
            <a:r>
              <a:rPr lang="es-AR" b="1" dirty="0"/>
              <a:t> </a:t>
            </a:r>
            <a:r>
              <a:rPr lang="es-AR" b="1" dirty="0" err="1"/>
              <a:t>of</a:t>
            </a:r>
            <a:r>
              <a:rPr lang="es-AR" b="1" dirty="0"/>
              <a:t> </a:t>
            </a:r>
            <a:r>
              <a:rPr lang="es-AR" b="1" dirty="0" err="1"/>
              <a:t>the</a:t>
            </a:r>
            <a:r>
              <a:rPr lang="es-AR" b="1" dirty="0"/>
              <a:t> </a:t>
            </a:r>
            <a:r>
              <a:rPr lang="es-AR" b="1" dirty="0" err="1"/>
              <a:t>Convention</a:t>
            </a:r>
            <a:r>
              <a:rPr lang="es-AR" b="1" dirty="0"/>
              <a:t>:                                            </a:t>
            </a:r>
            <a:r>
              <a:rPr lang="es-AR" b="1" dirty="0" err="1"/>
              <a:t>challenges</a:t>
            </a:r>
            <a:r>
              <a:rPr lang="es-AR" b="1" dirty="0"/>
              <a:t> and </a:t>
            </a:r>
            <a:r>
              <a:rPr lang="es-AR" b="1" dirty="0" err="1"/>
              <a:t>arguments</a:t>
            </a:r>
            <a:endParaRPr lang="es-AR" b="1" dirty="0"/>
          </a:p>
        </p:txBody>
      </p:sp>
    </p:spTree>
    <p:extLst>
      <p:ext uri="{BB962C8B-B14F-4D97-AF65-F5344CB8AC3E}">
        <p14:creationId xmlns:p14="http://schemas.microsoft.com/office/powerpoint/2010/main" val="33855336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92000"/>
                <a:satMod val="200000"/>
                <a:lumMod val="128000"/>
              </a:schemeClr>
            </a:gs>
            <a:gs pos="50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485FFDC-0CAD-450C-A1F1-75E392CC81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F9672BDB-4ABD-40E5-A8B8-F7340E3BD8D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3" name="Rectangle 12">
            <a:extLst>
              <a:ext uri="{FF2B5EF4-FFF2-40B4-BE49-F238E27FC236}">
                <a16:creationId xmlns:a16="http://schemas.microsoft.com/office/drawing/2014/main" id="{B1FA2BC7-3F19-4E1C-B3D1-19995D9F6F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4527" y="0"/>
            <a:ext cx="7552944"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id="{62FF40B5-1E36-4442-8D28-D1AA571AD2E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cstate="print">
            <a:extLst>
              <a:ext uri="{28A0092B-C50C-407E-A947-70E740481C1C}">
                <a14:useLocalDpi xmlns:a14="http://schemas.microsoft.com/office/drawing/2010/main" val="0"/>
              </a:ext>
            </a:extLst>
          </a:blip>
          <a:stretch>
            <a:fillRect/>
          </a:stretch>
        </p:blipFill>
        <p:spPr>
          <a:xfrm>
            <a:off x="1" y="5006045"/>
            <a:ext cx="4965192" cy="144668"/>
          </a:xfrm>
          <a:prstGeom prst="rect">
            <a:avLst/>
          </a:prstGeom>
        </p:spPr>
      </p:pic>
      <p:sp>
        <p:nvSpPr>
          <p:cNvPr id="17" name="Rectangle 16">
            <a:extLst>
              <a:ext uri="{FF2B5EF4-FFF2-40B4-BE49-F238E27FC236}">
                <a16:creationId xmlns:a16="http://schemas.microsoft.com/office/drawing/2014/main" id="{73C09592-2DB2-47C0-A5CB-BD39288D13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838764"/>
            <a:ext cx="4964567" cy="3180473"/>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a:extLst>
              <a:ext uri="{FF2B5EF4-FFF2-40B4-BE49-F238E27FC236}">
                <a16:creationId xmlns:a16="http://schemas.microsoft.com/office/drawing/2014/main" id="{ACCE0910-F66E-4163-8D47-5ED714D7AA89}"/>
              </a:ext>
            </a:extLst>
          </p:cNvPr>
          <p:cNvSpPr>
            <a:spLocks noGrp="1"/>
          </p:cNvSpPr>
          <p:nvPr>
            <p:ph type="title"/>
          </p:nvPr>
        </p:nvSpPr>
        <p:spPr>
          <a:xfrm>
            <a:off x="680321" y="2063262"/>
            <a:ext cx="3739279" cy="2661052"/>
          </a:xfrm>
        </p:spPr>
        <p:txBody>
          <a:bodyPr>
            <a:normAutofit/>
          </a:bodyPr>
          <a:lstStyle/>
          <a:p>
            <a:pPr algn="ctr"/>
            <a:r>
              <a:rPr lang="es-ES" sz="3700" b="1" dirty="0" err="1"/>
              <a:t>The</a:t>
            </a:r>
            <a:r>
              <a:rPr lang="es-ES" sz="3700" b="1" dirty="0"/>
              <a:t> </a:t>
            </a:r>
            <a:r>
              <a:rPr lang="es-ES" sz="3700" b="1" dirty="0" err="1"/>
              <a:t>Right</a:t>
            </a:r>
            <a:r>
              <a:rPr lang="es-ES" sz="3700" b="1" dirty="0"/>
              <a:t> to Liberty in </a:t>
            </a:r>
            <a:r>
              <a:rPr lang="es-ES" sz="3700" b="1" dirty="0" err="1"/>
              <a:t>the</a:t>
            </a:r>
            <a:r>
              <a:rPr lang="es-ES" sz="3700" b="1" dirty="0"/>
              <a:t> </a:t>
            </a:r>
            <a:r>
              <a:rPr lang="es-ES" sz="3700" b="1" dirty="0" err="1"/>
              <a:t>Convention</a:t>
            </a:r>
            <a:br>
              <a:rPr lang="es-ES" sz="3700" b="1" dirty="0"/>
            </a:br>
            <a:r>
              <a:rPr lang="es-ES" sz="3700" b="1" dirty="0"/>
              <a:t>(</a:t>
            </a:r>
            <a:r>
              <a:rPr lang="es-ES" sz="3700" b="1" dirty="0" err="1"/>
              <a:t>articles</a:t>
            </a:r>
            <a:r>
              <a:rPr lang="es-ES" sz="3700" b="1" dirty="0"/>
              <a:t> 16 &amp; 17)</a:t>
            </a:r>
            <a:endParaRPr lang="es-AR" sz="3700" b="1" dirty="0"/>
          </a:p>
        </p:txBody>
      </p:sp>
      <p:graphicFrame>
        <p:nvGraphicFramePr>
          <p:cNvPr id="5" name="Marcador de contenido 2">
            <a:extLst>
              <a:ext uri="{FF2B5EF4-FFF2-40B4-BE49-F238E27FC236}">
                <a16:creationId xmlns:a16="http://schemas.microsoft.com/office/drawing/2014/main" id="{B6BF84D4-CF7A-DC4C-555A-54BD678BA6C9}"/>
              </a:ext>
            </a:extLst>
          </p:cNvPr>
          <p:cNvGraphicFramePr>
            <a:graphicFrameLocks noGrp="1"/>
          </p:cNvGraphicFramePr>
          <p:nvPr>
            <p:ph idx="1"/>
            <p:extLst>
              <p:ext uri="{D42A27DB-BD31-4B8C-83A1-F6EECF244321}">
                <p14:modId xmlns:p14="http://schemas.microsoft.com/office/powerpoint/2010/main" val="3207869008"/>
              </p:ext>
            </p:extLst>
          </p:nvPr>
        </p:nvGraphicFramePr>
        <p:xfrm>
          <a:off x="5284788" y="1"/>
          <a:ext cx="6904036" cy="6858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967024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87B43D-F143-4EE6-8A63-165724A8B895}"/>
              </a:ext>
            </a:extLst>
          </p:cNvPr>
          <p:cNvSpPr>
            <a:spLocks noGrp="1"/>
          </p:cNvSpPr>
          <p:nvPr>
            <p:ph type="title"/>
          </p:nvPr>
        </p:nvSpPr>
        <p:spPr>
          <a:xfrm>
            <a:off x="1" y="753228"/>
            <a:ext cx="10294182" cy="1080938"/>
          </a:xfrm>
        </p:spPr>
        <p:txBody>
          <a:bodyPr>
            <a:normAutofit/>
          </a:bodyPr>
          <a:lstStyle/>
          <a:p>
            <a:pPr algn="ctr"/>
            <a:r>
              <a:rPr lang="es-ES" b="1" dirty="0" err="1"/>
              <a:t>Right</a:t>
            </a:r>
            <a:r>
              <a:rPr lang="es-ES" b="1" dirty="0"/>
              <a:t> to Liberty in </a:t>
            </a:r>
            <a:r>
              <a:rPr lang="es-ES" b="1" dirty="0" err="1"/>
              <a:t>the</a:t>
            </a:r>
            <a:r>
              <a:rPr lang="es-ES" b="1" dirty="0"/>
              <a:t> CMW General </a:t>
            </a:r>
            <a:r>
              <a:rPr lang="es-ES" b="1" dirty="0" err="1"/>
              <a:t>Comments</a:t>
            </a:r>
            <a:endParaRPr lang="es-AR" b="1" dirty="0"/>
          </a:p>
        </p:txBody>
      </p:sp>
      <p:graphicFrame>
        <p:nvGraphicFramePr>
          <p:cNvPr id="5" name="Marcador de contenido 2">
            <a:extLst>
              <a:ext uri="{FF2B5EF4-FFF2-40B4-BE49-F238E27FC236}">
                <a16:creationId xmlns:a16="http://schemas.microsoft.com/office/drawing/2014/main" id="{CAB242B7-E68D-49D9-886B-3A0E804D82DE}"/>
              </a:ext>
            </a:extLst>
          </p:cNvPr>
          <p:cNvGraphicFramePr>
            <a:graphicFrameLocks noGrp="1"/>
          </p:cNvGraphicFramePr>
          <p:nvPr>
            <p:ph idx="1"/>
            <p:extLst>
              <p:ext uri="{D42A27DB-BD31-4B8C-83A1-F6EECF244321}">
                <p14:modId xmlns:p14="http://schemas.microsoft.com/office/powerpoint/2010/main" val="1312862781"/>
              </p:ext>
            </p:extLst>
          </p:nvPr>
        </p:nvGraphicFramePr>
        <p:xfrm>
          <a:off x="0" y="2113280"/>
          <a:ext cx="12049759" cy="45618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165822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227AE0B-CFB7-474E-A2F5-D78D655A05BE}"/>
              </a:ext>
            </a:extLst>
          </p:cNvPr>
          <p:cNvSpPr>
            <a:spLocks noGrp="1"/>
          </p:cNvSpPr>
          <p:nvPr>
            <p:ph type="title"/>
          </p:nvPr>
        </p:nvSpPr>
        <p:spPr/>
        <p:txBody>
          <a:bodyPr/>
          <a:lstStyle/>
          <a:p>
            <a:pPr algn="ctr"/>
            <a:r>
              <a:rPr lang="es-ES" dirty="0"/>
              <a:t>General </a:t>
            </a:r>
            <a:r>
              <a:rPr lang="es-ES" dirty="0" err="1"/>
              <a:t>Comment</a:t>
            </a:r>
            <a:r>
              <a:rPr lang="es-ES" dirty="0"/>
              <a:t> No. 5 (2021):   </a:t>
            </a:r>
            <a:r>
              <a:rPr lang="es-ES" dirty="0" err="1"/>
              <a:t>introductory</a:t>
            </a:r>
            <a:r>
              <a:rPr lang="es-ES" dirty="0"/>
              <a:t> </a:t>
            </a:r>
            <a:r>
              <a:rPr lang="es-ES" dirty="0" err="1"/>
              <a:t>standards</a:t>
            </a:r>
            <a:endParaRPr lang="es-AR" dirty="0"/>
          </a:p>
        </p:txBody>
      </p:sp>
      <p:sp>
        <p:nvSpPr>
          <p:cNvPr id="3" name="Marcador de contenido 2">
            <a:extLst>
              <a:ext uri="{FF2B5EF4-FFF2-40B4-BE49-F238E27FC236}">
                <a16:creationId xmlns:a16="http://schemas.microsoft.com/office/drawing/2014/main" id="{68B739B0-BF7D-4823-97E7-0781283B96C9}"/>
              </a:ext>
            </a:extLst>
          </p:cNvPr>
          <p:cNvSpPr>
            <a:spLocks noGrp="1"/>
          </p:cNvSpPr>
          <p:nvPr>
            <p:ph idx="1"/>
          </p:nvPr>
        </p:nvSpPr>
        <p:spPr>
          <a:xfrm>
            <a:off x="223520" y="2336872"/>
            <a:ext cx="11592560" cy="4277287"/>
          </a:xfrm>
        </p:spPr>
        <p:txBody>
          <a:bodyPr>
            <a:normAutofit lnSpcReduction="10000"/>
          </a:bodyPr>
          <a:lstStyle/>
          <a:p>
            <a:r>
              <a:rPr lang="es-AR" b="1" dirty="0" err="1"/>
              <a:t>Practices</a:t>
            </a:r>
            <a:r>
              <a:rPr lang="es-AR" b="1" dirty="0"/>
              <a:t> </a:t>
            </a:r>
            <a:r>
              <a:rPr lang="es-AR" b="1" dirty="0" err="1"/>
              <a:t>of</a:t>
            </a:r>
            <a:r>
              <a:rPr lang="es-AR" b="1" dirty="0"/>
              <a:t> </a:t>
            </a:r>
            <a:r>
              <a:rPr lang="es-AR" b="1" dirty="0" err="1"/>
              <a:t>immigration-related</a:t>
            </a:r>
            <a:r>
              <a:rPr lang="es-AR" b="1" dirty="0"/>
              <a:t> </a:t>
            </a:r>
            <a:r>
              <a:rPr lang="es-AR" b="1" dirty="0" err="1"/>
              <a:t>detention</a:t>
            </a:r>
            <a:r>
              <a:rPr lang="es-AR" b="1" dirty="0"/>
              <a:t> </a:t>
            </a:r>
            <a:r>
              <a:rPr lang="es-AR" b="1" dirty="0" err="1"/>
              <a:t>that</a:t>
            </a:r>
            <a:r>
              <a:rPr lang="es-AR" b="1" dirty="0"/>
              <a:t> </a:t>
            </a:r>
            <a:r>
              <a:rPr lang="es-AR" b="1" dirty="0" err="1"/>
              <a:t>amount</a:t>
            </a:r>
            <a:r>
              <a:rPr lang="es-AR" b="1" dirty="0"/>
              <a:t> a </a:t>
            </a:r>
            <a:r>
              <a:rPr lang="es-AR" b="1" dirty="0" err="1"/>
              <a:t>violation</a:t>
            </a:r>
            <a:r>
              <a:rPr lang="es-AR" b="1" dirty="0"/>
              <a:t> </a:t>
            </a:r>
            <a:r>
              <a:rPr lang="es-AR" b="1" dirty="0" err="1"/>
              <a:t>of</a:t>
            </a:r>
            <a:r>
              <a:rPr lang="es-AR" b="1" dirty="0"/>
              <a:t> </a:t>
            </a:r>
            <a:r>
              <a:rPr lang="es-AR" b="1" dirty="0" err="1"/>
              <a:t>migrants</a:t>
            </a:r>
            <a:r>
              <a:rPr lang="es-AR" b="1" dirty="0"/>
              <a:t>’ </a:t>
            </a:r>
            <a:r>
              <a:rPr lang="es-AR" b="1" dirty="0" err="1"/>
              <a:t>rights</a:t>
            </a:r>
            <a:r>
              <a:rPr lang="es-AR" b="1" dirty="0"/>
              <a:t> (#3)</a:t>
            </a:r>
          </a:p>
          <a:p>
            <a:r>
              <a:rPr lang="es-AR" b="1" dirty="0" err="1"/>
              <a:t>Prohibition</a:t>
            </a:r>
            <a:r>
              <a:rPr lang="es-AR" b="1" dirty="0"/>
              <a:t> </a:t>
            </a:r>
            <a:r>
              <a:rPr lang="es-AR" b="1" dirty="0" err="1"/>
              <a:t>of</a:t>
            </a:r>
            <a:r>
              <a:rPr lang="es-AR" b="1" dirty="0"/>
              <a:t> </a:t>
            </a:r>
            <a:r>
              <a:rPr lang="es-AR" b="1" dirty="0" err="1"/>
              <a:t>criminalization</a:t>
            </a:r>
            <a:r>
              <a:rPr lang="es-AR" b="1" dirty="0"/>
              <a:t> </a:t>
            </a:r>
            <a:r>
              <a:rPr lang="es-AR" b="1" dirty="0" err="1"/>
              <a:t>of</a:t>
            </a:r>
            <a:r>
              <a:rPr lang="es-AR" b="1" dirty="0"/>
              <a:t> irregular </a:t>
            </a:r>
            <a:r>
              <a:rPr lang="es-AR" b="1" dirty="0" err="1"/>
              <a:t>migration</a:t>
            </a:r>
            <a:r>
              <a:rPr lang="es-AR" b="1" dirty="0"/>
              <a:t> (#4)</a:t>
            </a:r>
          </a:p>
          <a:p>
            <a:r>
              <a:rPr lang="es-AR" b="1" dirty="0" err="1"/>
              <a:t>Regressive</a:t>
            </a:r>
            <a:r>
              <a:rPr lang="es-AR" b="1" dirty="0"/>
              <a:t> </a:t>
            </a:r>
            <a:r>
              <a:rPr lang="es-AR" b="1" dirty="0" err="1"/>
              <a:t>practices</a:t>
            </a:r>
            <a:r>
              <a:rPr lang="es-AR" b="1" dirty="0"/>
              <a:t> </a:t>
            </a:r>
            <a:r>
              <a:rPr lang="es-AR" b="1" dirty="0" err="1"/>
              <a:t>since</a:t>
            </a:r>
            <a:r>
              <a:rPr lang="es-AR" b="1" dirty="0"/>
              <a:t> 1990s, </a:t>
            </a:r>
            <a:r>
              <a:rPr lang="es-AR" b="1" dirty="0" err="1"/>
              <a:t>expansion</a:t>
            </a:r>
            <a:r>
              <a:rPr lang="es-AR" b="1" dirty="0"/>
              <a:t> </a:t>
            </a:r>
            <a:r>
              <a:rPr lang="es-AR" b="1" dirty="0" err="1"/>
              <a:t>on</a:t>
            </a:r>
            <a:r>
              <a:rPr lang="es-AR" b="1" dirty="0"/>
              <a:t> </a:t>
            </a:r>
            <a:r>
              <a:rPr lang="es-AR" b="1" dirty="0" err="1"/>
              <a:t>detention</a:t>
            </a:r>
            <a:r>
              <a:rPr lang="es-AR" b="1" dirty="0"/>
              <a:t>, </a:t>
            </a:r>
            <a:r>
              <a:rPr lang="es-AR" b="1" dirty="0" err="1"/>
              <a:t>which</a:t>
            </a:r>
            <a:r>
              <a:rPr lang="es-AR" b="1" dirty="0"/>
              <a:t> has </a:t>
            </a:r>
            <a:r>
              <a:rPr lang="es-AR" b="1" dirty="0" err="1"/>
              <a:t>become</a:t>
            </a:r>
            <a:r>
              <a:rPr lang="es-AR" b="1" dirty="0"/>
              <a:t> </a:t>
            </a:r>
            <a:r>
              <a:rPr lang="es-AR" b="1" dirty="0" err="1"/>
              <a:t>an</a:t>
            </a:r>
            <a:r>
              <a:rPr lang="es-AR" b="1" dirty="0"/>
              <a:t> </a:t>
            </a:r>
            <a:r>
              <a:rPr lang="es-AR" b="1" dirty="0" err="1"/>
              <a:t>industry</a:t>
            </a:r>
            <a:r>
              <a:rPr lang="es-AR" b="1" dirty="0"/>
              <a:t> (#5)</a:t>
            </a:r>
          </a:p>
          <a:p>
            <a:r>
              <a:rPr lang="es-AR" b="1" dirty="0" err="1"/>
              <a:t>Multiple</a:t>
            </a:r>
            <a:r>
              <a:rPr lang="es-AR" b="1" dirty="0"/>
              <a:t> </a:t>
            </a:r>
            <a:r>
              <a:rPr lang="es-AR" b="1" dirty="0" err="1"/>
              <a:t>effects</a:t>
            </a:r>
            <a:r>
              <a:rPr lang="es-AR" b="1" dirty="0"/>
              <a:t> </a:t>
            </a:r>
            <a:r>
              <a:rPr lang="es-AR" b="1" dirty="0" err="1"/>
              <a:t>of</a:t>
            </a:r>
            <a:r>
              <a:rPr lang="es-AR" b="1" dirty="0"/>
              <a:t> </a:t>
            </a:r>
            <a:r>
              <a:rPr lang="es-AR" b="1" dirty="0" err="1"/>
              <a:t>immigration</a:t>
            </a:r>
            <a:r>
              <a:rPr lang="es-AR" b="1" dirty="0"/>
              <a:t> </a:t>
            </a:r>
            <a:r>
              <a:rPr lang="es-AR" b="1" dirty="0" err="1"/>
              <a:t>detention</a:t>
            </a:r>
            <a:r>
              <a:rPr lang="es-AR" b="1" dirty="0"/>
              <a:t> (#6) </a:t>
            </a:r>
          </a:p>
          <a:p>
            <a:r>
              <a:rPr lang="en-US" b="1" dirty="0"/>
              <a:t>Main objective: provide guidance to States on fulfilling their obligations under the Convention in relation to the right to liberty and protection against arbitrary detention and other intersected human rights obligations</a:t>
            </a:r>
          </a:p>
          <a:p>
            <a:r>
              <a:rPr lang="en-US" b="1" dirty="0"/>
              <a:t>Content and scope of the right to liberty &amp; protection against arbitrary detention</a:t>
            </a:r>
            <a:endParaRPr lang="es-AR" b="1" dirty="0"/>
          </a:p>
        </p:txBody>
      </p:sp>
    </p:spTree>
    <p:extLst>
      <p:ext uri="{BB962C8B-B14F-4D97-AF65-F5344CB8AC3E}">
        <p14:creationId xmlns:p14="http://schemas.microsoft.com/office/powerpoint/2010/main" val="8233461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92000"/>
                <a:satMod val="200000"/>
                <a:lumMod val="128000"/>
              </a:schemeClr>
            </a:gs>
            <a:gs pos="50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A814C40-57B5-4408-B27C-F25034AF922B}"/>
              </a:ext>
            </a:extLst>
          </p:cNvPr>
          <p:cNvSpPr>
            <a:spLocks noGrp="1"/>
          </p:cNvSpPr>
          <p:nvPr>
            <p:ph type="title"/>
          </p:nvPr>
        </p:nvSpPr>
        <p:spPr>
          <a:xfrm>
            <a:off x="680321" y="894080"/>
            <a:ext cx="9613861" cy="940086"/>
          </a:xfrm>
        </p:spPr>
        <p:txBody>
          <a:bodyPr>
            <a:normAutofit fontScale="90000"/>
          </a:bodyPr>
          <a:lstStyle/>
          <a:p>
            <a:r>
              <a:rPr lang="es-AR" b="1" dirty="0"/>
              <a:t>OG5: </a:t>
            </a:r>
            <a:r>
              <a:rPr lang="es-AR" b="1" dirty="0" err="1"/>
              <a:t>Definition</a:t>
            </a:r>
            <a:r>
              <a:rPr lang="es-AR" b="1" dirty="0"/>
              <a:t> </a:t>
            </a:r>
            <a:r>
              <a:rPr lang="es-AR" b="1" dirty="0" err="1"/>
              <a:t>of</a:t>
            </a:r>
            <a:r>
              <a:rPr lang="es-AR" b="1" dirty="0"/>
              <a:t> </a:t>
            </a:r>
            <a:r>
              <a:rPr lang="es-AR" b="1" dirty="0" err="1"/>
              <a:t>deprivation</a:t>
            </a:r>
            <a:r>
              <a:rPr lang="es-AR" b="1" dirty="0"/>
              <a:t> </a:t>
            </a:r>
            <a:r>
              <a:rPr lang="es-AR" b="1" dirty="0" err="1"/>
              <a:t>of</a:t>
            </a:r>
            <a:r>
              <a:rPr lang="es-AR" b="1" dirty="0"/>
              <a:t> Liberty</a:t>
            </a:r>
            <a:br>
              <a:rPr lang="es-AR" dirty="0"/>
            </a:br>
            <a:endParaRPr lang="es-AR" dirty="0"/>
          </a:p>
        </p:txBody>
      </p:sp>
      <p:graphicFrame>
        <p:nvGraphicFramePr>
          <p:cNvPr id="5" name="Marcador de contenido 2">
            <a:extLst>
              <a:ext uri="{FF2B5EF4-FFF2-40B4-BE49-F238E27FC236}">
                <a16:creationId xmlns:a16="http://schemas.microsoft.com/office/drawing/2014/main" id="{BD6F096A-9D56-346B-0F5C-6EC8336E7AB6}"/>
              </a:ext>
            </a:extLst>
          </p:cNvPr>
          <p:cNvGraphicFramePr>
            <a:graphicFrameLocks noGrp="1"/>
          </p:cNvGraphicFramePr>
          <p:nvPr>
            <p:ph idx="1"/>
            <p:extLst>
              <p:ext uri="{D42A27DB-BD31-4B8C-83A1-F6EECF244321}">
                <p14:modId xmlns:p14="http://schemas.microsoft.com/office/powerpoint/2010/main" val="2507392476"/>
              </p:ext>
            </p:extLst>
          </p:nvPr>
        </p:nvGraphicFramePr>
        <p:xfrm>
          <a:off x="132080" y="2011680"/>
          <a:ext cx="11988799" cy="48463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488763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A1C8D9D-5639-450C-AB61-BE55A93313FB}"/>
              </a:ext>
            </a:extLst>
          </p:cNvPr>
          <p:cNvSpPr>
            <a:spLocks noGrp="1"/>
          </p:cNvSpPr>
          <p:nvPr>
            <p:ph type="title"/>
          </p:nvPr>
        </p:nvSpPr>
        <p:spPr/>
        <p:txBody>
          <a:bodyPr/>
          <a:lstStyle/>
          <a:p>
            <a:pPr algn="ctr"/>
            <a:r>
              <a:rPr lang="es-AR" dirty="0"/>
              <a:t>OG5: </a:t>
            </a:r>
            <a:r>
              <a:rPr lang="es-AR" dirty="0" err="1"/>
              <a:t>Jurisdiction</a:t>
            </a:r>
            <a:r>
              <a:rPr lang="es-AR" dirty="0"/>
              <a:t>, </a:t>
            </a:r>
            <a:r>
              <a:rPr lang="es-AR" dirty="0" err="1"/>
              <a:t>Privatization</a:t>
            </a:r>
            <a:r>
              <a:rPr lang="es-AR" dirty="0"/>
              <a:t> </a:t>
            </a:r>
            <a:br>
              <a:rPr lang="es-AR" dirty="0"/>
            </a:br>
            <a:r>
              <a:rPr lang="es-AR" dirty="0"/>
              <a:t>&amp; </a:t>
            </a:r>
            <a:r>
              <a:rPr lang="es-AR" dirty="0" err="1"/>
              <a:t>States</a:t>
            </a:r>
            <a:r>
              <a:rPr lang="es-AR" dirty="0"/>
              <a:t> </a:t>
            </a:r>
            <a:r>
              <a:rPr lang="es-AR" dirty="0" err="1"/>
              <a:t>responsibilities</a:t>
            </a:r>
            <a:endParaRPr lang="es-AR" dirty="0"/>
          </a:p>
        </p:txBody>
      </p:sp>
      <p:sp>
        <p:nvSpPr>
          <p:cNvPr id="3" name="Marcador de contenido 2">
            <a:extLst>
              <a:ext uri="{FF2B5EF4-FFF2-40B4-BE49-F238E27FC236}">
                <a16:creationId xmlns:a16="http://schemas.microsoft.com/office/drawing/2014/main" id="{5D884829-6A51-4B6B-A9C2-3A5CDB16979F}"/>
              </a:ext>
            </a:extLst>
          </p:cNvPr>
          <p:cNvSpPr>
            <a:spLocks noGrp="1"/>
          </p:cNvSpPr>
          <p:nvPr>
            <p:ph idx="1"/>
          </p:nvPr>
        </p:nvSpPr>
        <p:spPr>
          <a:xfrm>
            <a:off x="0" y="2214880"/>
            <a:ext cx="12100561" cy="4571999"/>
          </a:xfrm>
        </p:spPr>
        <p:txBody>
          <a:bodyPr>
            <a:normAutofit fontScale="92500"/>
          </a:bodyPr>
          <a:lstStyle/>
          <a:p>
            <a:r>
              <a:rPr lang="es-AR" b="1" dirty="0" err="1"/>
              <a:t>Principle</a:t>
            </a:r>
            <a:r>
              <a:rPr lang="es-AR" b="1" dirty="0"/>
              <a:t> </a:t>
            </a:r>
            <a:r>
              <a:rPr lang="es-AR" b="1" dirty="0" err="1"/>
              <a:t>of</a:t>
            </a:r>
            <a:r>
              <a:rPr lang="es-AR" b="1" dirty="0"/>
              <a:t> </a:t>
            </a:r>
            <a:r>
              <a:rPr lang="es-AR" b="1" dirty="0" err="1"/>
              <a:t>effective</a:t>
            </a:r>
            <a:r>
              <a:rPr lang="es-AR" b="1" dirty="0"/>
              <a:t> </a:t>
            </a:r>
            <a:r>
              <a:rPr lang="es-AR" b="1" dirty="0" err="1"/>
              <a:t>authority</a:t>
            </a:r>
            <a:r>
              <a:rPr lang="es-AR" b="1" dirty="0"/>
              <a:t>, de </a:t>
            </a:r>
            <a:r>
              <a:rPr lang="es-AR" b="1" i="1" dirty="0"/>
              <a:t>facto</a:t>
            </a:r>
            <a:r>
              <a:rPr lang="es-AR" b="1" dirty="0"/>
              <a:t> </a:t>
            </a:r>
            <a:r>
              <a:rPr lang="es-AR" b="1" dirty="0" err="1"/>
              <a:t>or</a:t>
            </a:r>
            <a:r>
              <a:rPr lang="es-AR" b="1" dirty="0"/>
              <a:t> de </a:t>
            </a:r>
            <a:r>
              <a:rPr lang="es-AR" b="1" i="1" dirty="0"/>
              <a:t>jure (</a:t>
            </a:r>
            <a:r>
              <a:rPr lang="es-AR" b="1" i="1" dirty="0" err="1"/>
              <a:t>territory</a:t>
            </a:r>
            <a:r>
              <a:rPr lang="es-AR" b="1" i="1" dirty="0"/>
              <a:t> and </a:t>
            </a:r>
            <a:r>
              <a:rPr lang="es-AR" b="1" i="1" dirty="0" err="1"/>
              <a:t>beyond</a:t>
            </a:r>
            <a:r>
              <a:rPr lang="es-AR" b="1" i="1" dirty="0"/>
              <a:t>)</a:t>
            </a:r>
          </a:p>
          <a:p>
            <a:pPr lvl="1"/>
            <a:r>
              <a:rPr lang="en-US" b="1" dirty="0"/>
              <a:t>State authorities participate in acts that violate human rights when design, financing, administration or supply of places of detention abroad</a:t>
            </a:r>
          </a:p>
          <a:p>
            <a:pPr lvl="1"/>
            <a:r>
              <a:rPr lang="en-US" b="1" dirty="0"/>
              <a:t>If a State party decides to move migrants to detention </a:t>
            </a:r>
            <a:r>
              <a:rPr lang="en-US" b="1" dirty="0" err="1"/>
              <a:t>centres</a:t>
            </a:r>
            <a:r>
              <a:rPr lang="en-US" b="1" dirty="0"/>
              <a:t> outside its territory, the State is obliged to ensure that the rights recognized in the Convention and other human rights instruments</a:t>
            </a:r>
          </a:p>
          <a:p>
            <a:pPr lvl="1"/>
            <a:r>
              <a:rPr lang="en-US" b="1" dirty="0"/>
              <a:t>If migrant workers seek asylum and are transferred to places of detention outside a State’s territory, their cases should generally be processed in the State where they arrived or the State that has jurisdiction over them. </a:t>
            </a:r>
          </a:p>
          <a:p>
            <a:pPr lvl="2"/>
            <a:r>
              <a:rPr lang="en-US" b="1" dirty="0"/>
              <a:t>If States reach agreements to transfer asylum seekers for processing their cases, they cannot dismiss their obligations under international human rights law, international refugee law, and international criminal law </a:t>
            </a:r>
          </a:p>
          <a:p>
            <a:r>
              <a:rPr lang="es-AR" b="1" dirty="0" err="1"/>
              <a:t>States</a:t>
            </a:r>
            <a:r>
              <a:rPr lang="es-AR" b="1" dirty="0"/>
              <a:t> </a:t>
            </a:r>
            <a:r>
              <a:rPr lang="es-AR" b="1" dirty="0" err="1"/>
              <a:t>duties</a:t>
            </a:r>
            <a:r>
              <a:rPr lang="es-AR" b="1" dirty="0"/>
              <a:t> in case </a:t>
            </a:r>
            <a:r>
              <a:rPr lang="es-AR" b="1" dirty="0" err="1"/>
              <a:t>of</a:t>
            </a:r>
            <a:r>
              <a:rPr lang="es-AR" b="1" dirty="0"/>
              <a:t> </a:t>
            </a:r>
            <a:r>
              <a:rPr lang="es-AR" b="1" dirty="0" err="1"/>
              <a:t>involvement</a:t>
            </a:r>
            <a:r>
              <a:rPr lang="es-AR" b="1" dirty="0"/>
              <a:t> </a:t>
            </a:r>
            <a:r>
              <a:rPr lang="es-AR" b="1" dirty="0" err="1"/>
              <a:t>of</a:t>
            </a:r>
            <a:r>
              <a:rPr lang="es-AR" b="1" dirty="0"/>
              <a:t> </a:t>
            </a:r>
            <a:r>
              <a:rPr lang="es-AR" b="1" dirty="0" err="1"/>
              <a:t>private</a:t>
            </a:r>
            <a:r>
              <a:rPr lang="es-AR" b="1" dirty="0"/>
              <a:t> </a:t>
            </a:r>
            <a:r>
              <a:rPr lang="es-AR" b="1" dirty="0" err="1"/>
              <a:t>actors</a:t>
            </a:r>
            <a:endParaRPr lang="es-AR" b="1" dirty="0"/>
          </a:p>
          <a:p>
            <a:pPr lvl="1"/>
            <a:r>
              <a:rPr lang="en-US" b="1" dirty="0"/>
              <a:t>if a State subcontracts the management or security of immigration detention </a:t>
            </a:r>
            <a:r>
              <a:rPr lang="en-US" b="1" dirty="0" err="1"/>
              <a:t>centres</a:t>
            </a:r>
            <a:r>
              <a:rPr lang="en-US" b="1" dirty="0"/>
              <a:t> to private enterprises, it remains responsible for conditions in which they hold individuals in detention</a:t>
            </a:r>
          </a:p>
          <a:p>
            <a:pPr lvl="1"/>
            <a:r>
              <a:rPr lang="en-US" b="1" dirty="0"/>
              <a:t>In principle, security personnel in detention facilities must be from the public sector</a:t>
            </a:r>
            <a:r>
              <a:rPr lang="en-US" dirty="0"/>
              <a:t>. </a:t>
            </a:r>
            <a:endParaRPr lang="es-AR" dirty="0"/>
          </a:p>
        </p:txBody>
      </p:sp>
    </p:spTree>
    <p:extLst>
      <p:ext uri="{BB962C8B-B14F-4D97-AF65-F5344CB8AC3E}">
        <p14:creationId xmlns:p14="http://schemas.microsoft.com/office/powerpoint/2010/main" val="40531988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6F33A4D-F903-4BD7-9BD5-7C8BD729E75C}"/>
              </a:ext>
            </a:extLst>
          </p:cNvPr>
          <p:cNvSpPr>
            <a:spLocks noGrp="1"/>
          </p:cNvSpPr>
          <p:nvPr>
            <p:ph type="title"/>
          </p:nvPr>
        </p:nvSpPr>
        <p:spPr/>
        <p:txBody>
          <a:bodyPr/>
          <a:lstStyle/>
          <a:p>
            <a:pPr algn="ctr"/>
            <a:r>
              <a:rPr lang="es-AR" dirty="0"/>
              <a:t>OG5: Fundamental </a:t>
            </a:r>
            <a:r>
              <a:rPr lang="es-AR" dirty="0" err="1"/>
              <a:t>Principles</a:t>
            </a:r>
            <a:endParaRPr lang="es-AR" dirty="0"/>
          </a:p>
        </p:txBody>
      </p:sp>
      <p:sp>
        <p:nvSpPr>
          <p:cNvPr id="3" name="Marcador de contenido 2">
            <a:extLst>
              <a:ext uri="{FF2B5EF4-FFF2-40B4-BE49-F238E27FC236}">
                <a16:creationId xmlns:a16="http://schemas.microsoft.com/office/drawing/2014/main" id="{CE2C4682-4AFF-425B-B06B-F93D338CB13C}"/>
              </a:ext>
            </a:extLst>
          </p:cNvPr>
          <p:cNvSpPr>
            <a:spLocks noGrp="1"/>
          </p:cNvSpPr>
          <p:nvPr>
            <p:ph idx="1"/>
          </p:nvPr>
        </p:nvSpPr>
        <p:spPr>
          <a:xfrm>
            <a:off x="213361" y="2133600"/>
            <a:ext cx="11775440" cy="4612639"/>
          </a:xfrm>
        </p:spPr>
        <p:txBody>
          <a:bodyPr>
            <a:normAutofit lnSpcReduction="10000"/>
          </a:bodyPr>
          <a:lstStyle/>
          <a:p>
            <a:r>
              <a:rPr lang="es-AR" b="1" dirty="0"/>
              <a:t>Non-</a:t>
            </a:r>
            <a:r>
              <a:rPr lang="es-AR" b="1" dirty="0" err="1"/>
              <a:t>discrimination</a:t>
            </a:r>
            <a:endParaRPr lang="es-AR" b="1" dirty="0"/>
          </a:p>
          <a:p>
            <a:r>
              <a:rPr lang="es-AR" b="1" dirty="0"/>
              <a:t>Non-</a:t>
            </a:r>
            <a:r>
              <a:rPr lang="es-AR" b="1" dirty="0" err="1"/>
              <a:t>criminalization</a:t>
            </a:r>
            <a:r>
              <a:rPr lang="es-AR" b="1" dirty="0"/>
              <a:t> </a:t>
            </a:r>
            <a:r>
              <a:rPr lang="es-AR" b="1" dirty="0" err="1"/>
              <a:t>of</a:t>
            </a:r>
            <a:r>
              <a:rPr lang="es-AR" b="1" dirty="0"/>
              <a:t> </a:t>
            </a:r>
            <a:r>
              <a:rPr lang="es-AR" b="1" dirty="0" err="1"/>
              <a:t>migration</a:t>
            </a:r>
            <a:endParaRPr lang="es-AR" b="1" dirty="0"/>
          </a:p>
          <a:p>
            <a:r>
              <a:rPr lang="es-AR" b="1" dirty="0" err="1"/>
              <a:t>Exceptionality</a:t>
            </a:r>
            <a:r>
              <a:rPr lang="es-AR" b="1" dirty="0"/>
              <a:t> </a:t>
            </a:r>
            <a:r>
              <a:rPr lang="es-AR" b="1" dirty="0" err="1"/>
              <a:t>of</a:t>
            </a:r>
            <a:r>
              <a:rPr lang="es-AR" b="1" dirty="0"/>
              <a:t> </a:t>
            </a:r>
            <a:r>
              <a:rPr lang="es-AR" b="1" dirty="0" err="1"/>
              <a:t>immigration</a:t>
            </a:r>
            <a:r>
              <a:rPr lang="es-AR" b="1" dirty="0"/>
              <a:t> </a:t>
            </a:r>
            <a:r>
              <a:rPr lang="es-AR" b="1" dirty="0" err="1"/>
              <a:t>detention</a:t>
            </a:r>
            <a:endParaRPr lang="es-AR" b="1" dirty="0"/>
          </a:p>
          <a:p>
            <a:r>
              <a:rPr lang="es-AR" b="1" dirty="0"/>
              <a:t>Non-</a:t>
            </a:r>
            <a:r>
              <a:rPr lang="es-AR" b="1" dirty="0" err="1"/>
              <a:t>detention</a:t>
            </a:r>
            <a:r>
              <a:rPr lang="es-AR" b="1" dirty="0"/>
              <a:t> </a:t>
            </a:r>
            <a:r>
              <a:rPr lang="es-AR" b="1" dirty="0" err="1"/>
              <a:t>of</a:t>
            </a:r>
            <a:r>
              <a:rPr lang="es-AR" b="1" dirty="0"/>
              <a:t> </a:t>
            </a:r>
            <a:r>
              <a:rPr lang="es-AR" b="1" dirty="0" err="1"/>
              <a:t>migrant</a:t>
            </a:r>
            <a:r>
              <a:rPr lang="es-AR" b="1" dirty="0"/>
              <a:t> </a:t>
            </a:r>
            <a:r>
              <a:rPr lang="es-AR" b="1" dirty="0" err="1"/>
              <a:t>children</a:t>
            </a:r>
            <a:r>
              <a:rPr lang="es-AR" b="1" dirty="0"/>
              <a:t> and </a:t>
            </a:r>
            <a:r>
              <a:rPr lang="es-AR" b="1" dirty="0" err="1"/>
              <a:t>families</a:t>
            </a:r>
            <a:endParaRPr lang="es-AR" b="1" dirty="0"/>
          </a:p>
          <a:p>
            <a:r>
              <a:rPr lang="es-AR" b="1" dirty="0"/>
              <a:t>Non-</a:t>
            </a:r>
            <a:r>
              <a:rPr lang="es-AR" b="1" dirty="0" err="1"/>
              <a:t>detention</a:t>
            </a:r>
            <a:r>
              <a:rPr lang="es-AR" b="1" dirty="0"/>
              <a:t> </a:t>
            </a:r>
            <a:r>
              <a:rPr lang="es-AR" b="1" dirty="0" err="1"/>
              <a:t>of</a:t>
            </a:r>
            <a:r>
              <a:rPr lang="es-AR" b="1" dirty="0"/>
              <a:t> </a:t>
            </a:r>
            <a:r>
              <a:rPr lang="es-AR" b="1" dirty="0" err="1"/>
              <a:t>persons</a:t>
            </a:r>
            <a:r>
              <a:rPr lang="es-AR" b="1" dirty="0"/>
              <a:t> in vulnerable </a:t>
            </a:r>
            <a:r>
              <a:rPr lang="es-AR" b="1" dirty="0" err="1"/>
              <a:t>situations</a:t>
            </a:r>
            <a:r>
              <a:rPr lang="es-AR" b="1" dirty="0"/>
              <a:t>	</a:t>
            </a:r>
          </a:p>
          <a:p>
            <a:pPr lvl="1"/>
            <a:r>
              <a:rPr lang="en-US" sz="2400" b="1" dirty="0"/>
              <a:t>migrants who have specific needs or who are particularly at risk of exploitation, abuse, gender-based violence, including sexual violence, or other human rights violations in the context of detention, including: pregnant and breastfeeding women, older persons, persons with disabilities, survivors of torture or trauma, persons who are victims of crimes such as trafficking, migrants with special physical or mental health needs, lesbian, gay, bisexual, transgender and intersex persons, refugees, asylum seekers and stateless persons</a:t>
            </a:r>
            <a:endParaRPr lang="es-AR" sz="2400" b="1" dirty="0"/>
          </a:p>
          <a:p>
            <a:endParaRPr lang="es-AR" dirty="0"/>
          </a:p>
        </p:txBody>
      </p:sp>
    </p:spTree>
    <p:extLst>
      <p:ext uri="{BB962C8B-B14F-4D97-AF65-F5344CB8AC3E}">
        <p14:creationId xmlns:p14="http://schemas.microsoft.com/office/powerpoint/2010/main" val="4588036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92000"/>
                <a:satMod val="200000"/>
                <a:lumMod val="128000"/>
              </a:schemeClr>
            </a:gs>
            <a:gs pos="50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485FFDC-0CAD-450C-A1F1-75E392CC81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F9672BDB-4ABD-40E5-A8B8-F7340E3BD8D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3" name="Rectangle 12">
            <a:extLst>
              <a:ext uri="{FF2B5EF4-FFF2-40B4-BE49-F238E27FC236}">
                <a16:creationId xmlns:a16="http://schemas.microsoft.com/office/drawing/2014/main" id="{B1FA2BC7-3F19-4E1C-B3D1-19995D9F6F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4527" y="0"/>
            <a:ext cx="7552944"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id="{62FF40B5-1E36-4442-8D28-D1AA571AD2E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cstate="print">
            <a:extLst>
              <a:ext uri="{28A0092B-C50C-407E-A947-70E740481C1C}">
                <a14:useLocalDpi xmlns:a14="http://schemas.microsoft.com/office/drawing/2010/main" val="0"/>
              </a:ext>
            </a:extLst>
          </a:blip>
          <a:stretch>
            <a:fillRect/>
          </a:stretch>
        </p:blipFill>
        <p:spPr>
          <a:xfrm>
            <a:off x="1" y="5006045"/>
            <a:ext cx="4965192" cy="144668"/>
          </a:xfrm>
          <a:prstGeom prst="rect">
            <a:avLst/>
          </a:prstGeom>
        </p:spPr>
      </p:pic>
      <p:sp>
        <p:nvSpPr>
          <p:cNvPr id="17" name="Rectangle 16">
            <a:extLst>
              <a:ext uri="{FF2B5EF4-FFF2-40B4-BE49-F238E27FC236}">
                <a16:creationId xmlns:a16="http://schemas.microsoft.com/office/drawing/2014/main" id="{73C09592-2DB2-47C0-A5CB-BD39288D13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838764"/>
            <a:ext cx="4964567" cy="3180473"/>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a:extLst>
              <a:ext uri="{FF2B5EF4-FFF2-40B4-BE49-F238E27FC236}">
                <a16:creationId xmlns:a16="http://schemas.microsoft.com/office/drawing/2014/main" id="{08410691-0349-45AC-9517-898758A2F714}"/>
              </a:ext>
            </a:extLst>
          </p:cNvPr>
          <p:cNvSpPr>
            <a:spLocks noGrp="1"/>
          </p:cNvSpPr>
          <p:nvPr>
            <p:ph type="title"/>
          </p:nvPr>
        </p:nvSpPr>
        <p:spPr>
          <a:xfrm>
            <a:off x="-98253" y="2012779"/>
            <a:ext cx="4219903" cy="2661052"/>
          </a:xfrm>
        </p:spPr>
        <p:txBody>
          <a:bodyPr>
            <a:normAutofit/>
          </a:bodyPr>
          <a:lstStyle/>
          <a:p>
            <a:pPr algn="ctr"/>
            <a:r>
              <a:rPr lang="es-AR" sz="3700" dirty="0"/>
              <a:t>OG5: Legal </a:t>
            </a:r>
            <a:r>
              <a:rPr lang="es-AR" sz="3700" dirty="0" err="1"/>
              <a:t>Obligations</a:t>
            </a:r>
            <a:r>
              <a:rPr lang="es-AR" sz="3700" dirty="0"/>
              <a:t>                             (</a:t>
            </a:r>
            <a:r>
              <a:rPr lang="es-AR" sz="3700" dirty="0" err="1"/>
              <a:t>last</a:t>
            </a:r>
            <a:r>
              <a:rPr lang="es-AR" sz="3700" dirty="0"/>
              <a:t> resort and alternative </a:t>
            </a:r>
            <a:r>
              <a:rPr lang="es-AR" sz="3700" dirty="0" err="1"/>
              <a:t>measures</a:t>
            </a:r>
            <a:r>
              <a:rPr lang="es-AR" sz="3700" dirty="0"/>
              <a:t>)</a:t>
            </a:r>
          </a:p>
        </p:txBody>
      </p:sp>
      <p:graphicFrame>
        <p:nvGraphicFramePr>
          <p:cNvPr id="5" name="Marcador de contenido 2">
            <a:extLst>
              <a:ext uri="{FF2B5EF4-FFF2-40B4-BE49-F238E27FC236}">
                <a16:creationId xmlns:a16="http://schemas.microsoft.com/office/drawing/2014/main" id="{2A481A58-58A0-5B06-5E3D-065E9EFED103}"/>
              </a:ext>
            </a:extLst>
          </p:cNvPr>
          <p:cNvGraphicFramePr>
            <a:graphicFrameLocks noGrp="1"/>
          </p:cNvGraphicFramePr>
          <p:nvPr>
            <p:ph idx="1"/>
            <p:extLst>
              <p:ext uri="{D42A27DB-BD31-4B8C-83A1-F6EECF244321}">
                <p14:modId xmlns:p14="http://schemas.microsoft.com/office/powerpoint/2010/main" val="1618909743"/>
              </p:ext>
            </p:extLst>
          </p:nvPr>
        </p:nvGraphicFramePr>
        <p:xfrm>
          <a:off x="4419600" y="84083"/>
          <a:ext cx="7769224" cy="677391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4363915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92000"/>
                <a:satMod val="200000"/>
                <a:lumMod val="128000"/>
              </a:schemeClr>
            </a:gs>
            <a:gs pos="50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DBA7D72-B015-4037-8346-ED2E8071E19E}"/>
              </a:ext>
            </a:extLst>
          </p:cNvPr>
          <p:cNvSpPr>
            <a:spLocks noGrp="1"/>
          </p:cNvSpPr>
          <p:nvPr>
            <p:ph type="title"/>
          </p:nvPr>
        </p:nvSpPr>
        <p:spPr>
          <a:xfrm>
            <a:off x="680321" y="753228"/>
            <a:ext cx="9613861" cy="1080938"/>
          </a:xfrm>
        </p:spPr>
        <p:txBody>
          <a:bodyPr>
            <a:normAutofit/>
          </a:bodyPr>
          <a:lstStyle/>
          <a:p>
            <a:r>
              <a:rPr lang="es-AR" dirty="0"/>
              <a:t>OG5: Access to </a:t>
            </a:r>
            <a:r>
              <a:rPr lang="es-AR" dirty="0" err="1"/>
              <a:t>Justice</a:t>
            </a:r>
            <a:r>
              <a:rPr lang="es-AR" dirty="0"/>
              <a:t> and </a:t>
            </a:r>
            <a:r>
              <a:rPr lang="es-AR" dirty="0" err="1"/>
              <a:t>Due</a:t>
            </a:r>
            <a:r>
              <a:rPr lang="es-AR" dirty="0"/>
              <a:t> </a:t>
            </a:r>
            <a:r>
              <a:rPr lang="es-AR" dirty="0" err="1"/>
              <a:t>Process</a:t>
            </a:r>
            <a:endParaRPr lang="es-AR" dirty="0"/>
          </a:p>
        </p:txBody>
      </p:sp>
      <p:graphicFrame>
        <p:nvGraphicFramePr>
          <p:cNvPr id="5" name="Marcador de contenido 2">
            <a:extLst>
              <a:ext uri="{FF2B5EF4-FFF2-40B4-BE49-F238E27FC236}">
                <a16:creationId xmlns:a16="http://schemas.microsoft.com/office/drawing/2014/main" id="{84A2B0B3-B565-CE4F-B579-BFB29C2AF768}"/>
              </a:ext>
            </a:extLst>
          </p:cNvPr>
          <p:cNvGraphicFramePr>
            <a:graphicFrameLocks noGrp="1"/>
          </p:cNvGraphicFramePr>
          <p:nvPr>
            <p:ph idx="1"/>
            <p:extLst>
              <p:ext uri="{D42A27DB-BD31-4B8C-83A1-F6EECF244321}">
                <p14:modId xmlns:p14="http://schemas.microsoft.com/office/powerpoint/2010/main" val="3403056654"/>
              </p:ext>
            </p:extLst>
          </p:nvPr>
        </p:nvGraphicFramePr>
        <p:xfrm>
          <a:off x="0" y="2021840"/>
          <a:ext cx="12110719" cy="48361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36288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92000"/>
                <a:satMod val="200000"/>
                <a:lumMod val="128000"/>
              </a:schemeClr>
            </a:gs>
            <a:gs pos="50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7912E0A-C824-4C7F-91A7-DF1E8B68223B}"/>
              </a:ext>
            </a:extLst>
          </p:cNvPr>
          <p:cNvSpPr>
            <a:spLocks noGrp="1"/>
          </p:cNvSpPr>
          <p:nvPr>
            <p:ph type="title"/>
          </p:nvPr>
        </p:nvSpPr>
        <p:spPr>
          <a:xfrm>
            <a:off x="680321" y="753228"/>
            <a:ext cx="9613861" cy="1080938"/>
          </a:xfrm>
        </p:spPr>
        <p:txBody>
          <a:bodyPr>
            <a:normAutofit/>
          </a:bodyPr>
          <a:lstStyle/>
          <a:p>
            <a:pPr algn="ctr"/>
            <a:r>
              <a:rPr lang="es-AR" dirty="0"/>
              <a:t>OG5: </a:t>
            </a:r>
            <a:r>
              <a:rPr lang="es-AR" dirty="0" err="1"/>
              <a:t>other</a:t>
            </a:r>
            <a:r>
              <a:rPr lang="es-AR" dirty="0"/>
              <a:t> </a:t>
            </a:r>
            <a:r>
              <a:rPr lang="es-AR" dirty="0" err="1"/>
              <a:t>standards</a:t>
            </a:r>
            <a:r>
              <a:rPr lang="es-AR" dirty="0"/>
              <a:t> </a:t>
            </a:r>
          </a:p>
        </p:txBody>
      </p:sp>
      <p:graphicFrame>
        <p:nvGraphicFramePr>
          <p:cNvPr id="5" name="Marcador de contenido 2">
            <a:extLst>
              <a:ext uri="{FF2B5EF4-FFF2-40B4-BE49-F238E27FC236}">
                <a16:creationId xmlns:a16="http://schemas.microsoft.com/office/drawing/2014/main" id="{844ABA6A-5FE5-FA27-AC21-2A2C1EA1570B}"/>
              </a:ext>
            </a:extLst>
          </p:cNvPr>
          <p:cNvGraphicFramePr>
            <a:graphicFrameLocks noGrp="1"/>
          </p:cNvGraphicFramePr>
          <p:nvPr>
            <p:ph idx="1"/>
            <p:extLst>
              <p:ext uri="{D42A27DB-BD31-4B8C-83A1-F6EECF244321}">
                <p14:modId xmlns:p14="http://schemas.microsoft.com/office/powerpoint/2010/main" val="2169835999"/>
              </p:ext>
            </p:extLst>
          </p:nvPr>
        </p:nvGraphicFramePr>
        <p:xfrm>
          <a:off x="152400" y="2072640"/>
          <a:ext cx="12039599" cy="4673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919929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7CE866D-E5F0-4C58-A617-E50FA16D3476}"/>
              </a:ext>
            </a:extLst>
          </p:cNvPr>
          <p:cNvSpPr>
            <a:spLocks noGrp="1"/>
          </p:cNvSpPr>
          <p:nvPr>
            <p:ph type="title"/>
          </p:nvPr>
        </p:nvSpPr>
        <p:spPr>
          <a:xfrm>
            <a:off x="254001" y="743068"/>
            <a:ext cx="10040182" cy="1080938"/>
          </a:xfrm>
        </p:spPr>
        <p:txBody>
          <a:bodyPr>
            <a:normAutofit/>
          </a:bodyPr>
          <a:lstStyle/>
          <a:p>
            <a:pPr algn="ctr"/>
            <a:r>
              <a:rPr lang="es-AR" b="1" dirty="0" err="1"/>
              <a:t>The</a:t>
            </a:r>
            <a:r>
              <a:rPr lang="es-AR" b="1" dirty="0"/>
              <a:t> </a:t>
            </a:r>
            <a:r>
              <a:rPr lang="es-AR" b="1" dirty="0" err="1"/>
              <a:t>Right</a:t>
            </a:r>
            <a:r>
              <a:rPr lang="es-AR" b="1" dirty="0"/>
              <a:t> to Liberty in </a:t>
            </a:r>
            <a:r>
              <a:rPr lang="es-AR" b="1" dirty="0" err="1"/>
              <a:t>Committee’s</a:t>
            </a:r>
            <a:r>
              <a:rPr lang="es-AR" b="1" dirty="0"/>
              <a:t> </a:t>
            </a:r>
            <a:r>
              <a:rPr lang="es-AR" b="1" dirty="0" err="1"/>
              <a:t>Recommendations</a:t>
            </a:r>
            <a:r>
              <a:rPr lang="es-AR" b="1" dirty="0"/>
              <a:t> to </a:t>
            </a:r>
            <a:r>
              <a:rPr lang="es-AR" b="1" dirty="0" err="1"/>
              <a:t>States</a:t>
            </a:r>
            <a:r>
              <a:rPr lang="es-AR" b="1" dirty="0"/>
              <a:t> </a:t>
            </a:r>
            <a:r>
              <a:rPr lang="es-AR" b="1" dirty="0" err="1"/>
              <a:t>Parties</a:t>
            </a:r>
            <a:endParaRPr lang="es-AR" b="1" dirty="0"/>
          </a:p>
        </p:txBody>
      </p:sp>
      <p:sp>
        <p:nvSpPr>
          <p:cNvPr id="3" name="Marcador de contenido 2">
            <a:extLst>
              <a:ext uri="{FF2B5EF4-FFF2-40B4-BE49-F238E27FC236}">
                <a16:creationId xmlns:a16="http://schemas.microsoft.com/office/drawing/2014/main" id="{D5A4A9BE-9310-4A90-8D58-D04C9399DB51}"/>
              </a:ext>
            </a:extLst>
          </p:cNvPr>
          <p:cNvSpPr>
            <a:spLocks noGrp="1"/>
          </p:cNvSpPr>
          <p:nvPr>
            <p:ph idx="1"/>
          </p:nvPr>
        </p:nvSpPr>
        <p:spPr>
          <a:xfrm>
            <a:off x="0" y="2336872"/>
            <a:ext cx="12100559" cy="4348407"/>
          </a:xfrm>
        </p:spPr>
        <p:txBody>
          <a:bodyPr>
            <a:normAutofit fontScale="92500"/>
          </a:bodyPr>
          <a:lstStyle/>
          <a:p>
            <a:r>
              <a:rPr lang="en-US" b="1" dirty="0">
                <a:solidFill>
                  <a:schemeClr val="accent6">
                    <a:lumMod val="75000"/>
                  </a:schemeClr>
                </a:solidFill>
              </a:rPr>
              <a:t>Mexico</a:t>
            </a:r>
            <a:r>
              <a:rPr lang="en-US" b="1" dirty="0"/>
              <a:t> (2017) The Committee recommends that, as a matter of priority, the State party:</a:t>
            </a:r>
          </a:p>
          <a:p>
            <a:r>
              <a:rPr lang="en-US" b="1" dirty="0"/>
              <a:t>Urgently put an immediate end to the deprivation of liberty of children and families, guaranteeing in law and in practice adequate alternative measures based solely on the protection of rights under the General Act on the Rights of Children and Adolescents;</a:t>
            </a:r>
          </a:p>
          <a:p>
            <a:r>
              <a:rPr lang="en-US" b="1" dirty="0"/>
              <a:t>Ensure effective and immediate action regarding processes of identification and referral of persons in vulnerable situations and their transfer to alternative accommodation;</a:t>
            </a:r>
          </a:p>
          <a:p>
            <a:r>
              <a:rPr lang="en-US" b="1" dirty="0"/>
              <a:t>Develop a action plan to ensure that immigration detention of adults is applied only as a measure of last resort and for the shortest possible time, based on the principles of exceptionality, proportionality, necessity and reasonableness;</a:t>
            </a:r>
          </a:p>
          <a:p>
            <a:r>
              <a:rPr lang="en-US" b="1" dirty="0"/>
              <a:t>Guarantee, in law and in practice, alternative non-custodial measures for migrants in an irregular situation, to be applied as a first resort and with due regard to the individual ’ s circumstances by the appropriate administrative and/or judicial authorities;</a:t>
            </a:r>
          </a:p>
          <a:p>
            <a:endParaRPr lang="es-AR" dirty="0"/>
          </a:p>
        </p:txBody>
      </p:sp>
    </p:spTree>
    <p:extLst>
      <p:ext uri="{BB962C8B-B14F-4D97-AF65-F5344CB8AC3E}">
        <p14:creationId xmlns:p14="http://schemas.microsoft.com/office/powerpoint/2010/main" val="35893440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2">
                <a:shade val="100000"/>
                <a:hueMod val="100000"/>
                <a:satMod val="110000"/>
                <a:lumMod val="79000"/>
                <a:lumOff val="21000"/>
              </a:schemeClr>
            </a:gs>
            <a:gs pos="100000">
              <a:schemeClr val="bg2">
                <a:shade val="78000"/>
                <a:hueMod val="44000"/>
                <a:satMod val="200000"/>
                <a:lumMod val="70000"/>
              </a:schemeClr>
            </a:gs>
          </a:gsLst>
          <a:lin ang="0" scaled="1"/>
          <a:tileRect/>
        </a:gra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AC3E6C53-102E-4ACA-BCBB-3CC973B9948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10" name="Picture 9">
            <a:extLst>
              <a:ext uri="{FF2B5EF4-FFF2-40B4-BE49-F238E27FC236}">
                <a16:creationId xmlns:a16="http://schemas.microsoft.com/office/drawing/2014/main" id="{17B2B42C-0777-4D6E-9432-535281803A8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12" name="Picture 11">
            <a:extLst>
              <a:ext uri="{FF2B5EF4-FFF2-40B4-BE49-F238E27FC236}">
                <a16:creationId xmlns:a16="http://schemas.microsoft.com/office/drawing/2014/main" id="{EFEAAB60-93E2-4DC6-99AC-939637BCE86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14" name="Rectangle 13">
            <a:extLst>
              <a:ext uri="{FF2B5EF4-FFF2-40B4-BE49-F238E27FC236}">
                <a16:creationId xmlns:a16="http://schemas.microsoft.com/office/drawing/2014/main" id="{7EF5ECB8-D49C-48FB-A93E-88EB2FFDFD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a:extLst>
              <a:ext uri="{FF2B5EF4-FFF2-40B4-BE49-F238E27FC236}">
                <a16:creationId xmlns:a16="http://schemas.microsoft.com/office/drawing/2014/main" id="{411B77A2-BD5C-432D-B52E-C12612C74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a:extLst>
              <a:ext uri="{FF2B5EF4-FFF2-40B4-BE49-F238E27FC236}">
                <a16:creationId xmlns:a16="http://schemas.microsoft.com/office/drawing/2014/main" id="{8B1B45BD-D05B-47CB-97E5-994F293A15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a:extLst>
              <a:ext uri="{FF2B5EF4-FFF2-40B4-BE49-F238E27FC236}">
                <a16:creationId xmlns:a16="http://schemas.microsoft.com/office/drawing/2014/main" id="{57BDE151-4F7A-4E95-939F-18B2F607C742}"/>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ítulo 1">
            <a:extLst>
              <a:ext uri="{FF2B5EF4-FFF2-40B4-BE49-F238E27FC236}">
                <a16:creationId xmlns:a16="http://schemas.microsoft.com/office/drawing/2014/main" id="{06850C70-29F1-4AE1-89CC-5CE898FCCE46}"/>
              </a:ext>
            </a:extLst>
          </p:cNvPr>
          <p:cNvSpPr>
            <a:spLocks noGrp="1"/>
          </p:cNvSpPr>
          <p:nvPr>
            <p:ph type="title"/>
          </p:nvPr>
        </p:nvSpPr>
        <p:spPr>
          <a:xfrm>
            <a:off x="965200" y="643467"/>
            <a:ext cx="8133812" cy="3603022"/>
          </a:xfrm>
        </p:spPr>
        <p:txBody>
          <a:bodyPr vert="horz" lIns="91440" tIns="45720" rIns="91440" bIns="45720" rtlCol="0" anchor="b">
            <a:normAutofit/>
          </a:bodyPr>
          <a:lstStyle/>
          <a:p>
            <a:pPr algn="ctr"/>
            <a:r>
              <a:rPr lang="en-US" sz="3800" b="1" dirty="0"/>
              <a:t>International Convention on the Protection of the Rights of All Migrant Workers and Members of Their Families (ICRMW):          Basic Facts, Content, and Scope</a:t>
            </a:r>
            <a:endParaRPr lang="en-US" sz="3800" dirty="0"/>
          </a:p>
        </p:txBody>
      </p:sp>
      <p:sp>
        <p:nvSpPr>
          <p:cNvPr id="22" name="Rectangle 21">
            <a:extLst>
              <a:ext uri="{FF2B5EF4-FFF2-40B4-BE49-F238E27FC236}">
                <a16:creationId xmlns:a16="http://schemas.microsoft.com/office/drawing/2014/main" id="{2D3E1E67-68B8-49AF-8DBA-E7E08CD3F8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0" y="4568225"/>
            <a:ext cx="12188824" cy="2289774"/>
          </a:xfrm>
          <a:prstGeom prst="rect">
            <a:avLst/>
          </a:prstGeom>
          <a:solidFill>
            <a:srgbClr val="181717">
              <a:alpha val="89804"/>
            </a:srgbClr>
          </a:solidFill>
          <a:ln>
            <a:noFill/>
          </a:ln>
          <a:effectLst/>
        </p:spPr>
        <p:style>
          <a:lnRef idx="2">
            <a:schemeClr val="accent1">
              <a:shade val="50000"/>
            </a:schemeClr>
          </a:lnRef>
          <a:fillRef idx="1">
            <a:schemeClr val="accent1"/>
          </a:fillRef>
          <a:effectRef idx="0">
            <a:schemeClr val="accent1"/>
          </a:effectRef>
          <a:fontRef idx="minor">
            <a:schemeClr val="lt1"/>
          </a:fontRef>
        </p:style>
      </p:sp>
      <p:sp>
        <p:nvSpPr>
          <p:cNvPr id="3" name="Marcador de texto 2">
            <a:extLst>
              <a:ext uri="{FF2B5EF4-FFF2-40B4-BE49-F238E27FC236}">
                <a16:creationId xmlns:a16="http://schemas.microsoft.com/office/drawing/2014/main" id="{E7A8CE29-4EF1-4CF4-9DDD-DEF4D5D0A6F6}"/>
              </a:ext>
            </a:extLst>
          </p:cNvPr>
          <p:cNvSpPr>
            <a:spLocks noGrp="1"/>
          </p:cNvSpPr>
          <p:nvPr>
            <p:ph type="body" idx="1"/>
          </p:nvPr>
        </p:nvSpPr>
        <p:spPr>
          <a:xfrm>
            <a:off x="680322" y="4762275"/>
            <a:ext cx="8417262" cy="1561100"/>
          </a:xfrm>
        </p:spPr>
        <p:txBody>
          <a:bodyPr vert="horz" lIns="91440" tIns="45720" rIns="91440" bIns="45720" rtlCol="0" anchor="ctr">
            <a:normAutofit/>
          </a:bodyPr>
          <a:lstStyle/>
          <a:p>
            <a:endParaRPr lang="en-US" sz="2800" dirty="0">
              <a:solidFill>
                <a:srgbClr val="FFFFFF"/>
              </a:solidFill>
            </a:endParaRPr>
          </a:p>
        </p:txBody>
      </p:sp>
      <p:sp>
        <p:nvSpPr>
          <p:cNvPr id="24" name="Rectangle 23">
            <a:extLst>
              <a:ext uri="{FF2B5EF4-FFF2-40B4-BE49-F238E27FC236}">
                <a16:creationId xmlns:a16="http://schemas.microsoft.com/office/drawing/2014/main" id="{896FDE7C-B860-44EE-B294-C8358F7A8E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423921" y="4568225"/>
            <a:ext cx="2764903" cy="228977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5525551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CD67CE6-4DE2-4D72-AFCB-32FB9B70CB82}"/>
              </a:ext>
            </a:extLst>
          </p:cNvPr>
          <p:cNvSpPr>
            <a:spLocks noGrp="1"/>
          </p:cNvSpPr>
          <p:nvPr>
            <p:ph type="title"/>
          </p:nvPr>
        </p:nvSpPr>
        <p:spPr/>
        <p:txBody>
          <a:bodyPr/>
          <a:lstStyle/>
          <a:p>
            <a:pPr algn="ctr"/>
            <a:r>
              <a:rPr lang="es-AR" b="1" dirty="0" err="1"/>
              <a:t>Reccomendations</a:t>
            </a:r>
            <a:r>
              <a:rPr lang="es-AR" b="1" dirty="0"/>
              <a:t> </a:t>
            </a:r>
            <a:r>
              <a:rPr lang="es-AR" b="1" dirty="0" err="1"/>
              <a:t>on</a:t>
            </a:r>
            <a:r>
              <a:rPr lang="es-AR" b="1" dirty="0"/>
              <a:t> </a:t>
            </a:r>
            <a:br>
              <a:rPr lang="es-AR" b="1" dirty="0"/>
            </a:br>
            <a:r>
              <a:rPr lang="es-AR" b="1" dirty="0" err="1"/>
              <a:t>Detention</a:t>
            </a:r>
            <a:r>
              <a:rPr lang="es-AR" b="1" dirty="0"/>
              <a:t> / </a:t>
            </a:r>
            <a:r>
              <a:rPr lang="es-AR" b="1" dirty="0" err="1"/>
              <a:t>Regularization</a:t>
            </a:r>
            <a:endParaRPr lang="es-AR" b="1" dirty="0"/>
          </a:p>
        </p:txBody>
      </p:sp>
      <p:sp>
        <p:nvSpPr>
          <p:cNvPr id="3" name="Marcador de contenido 2">
            <a:extLst>
              <a:ext uri="{FF2B5EF4-FFF2-40B4-BE49-F238E27FC236}">
                <a16:creationId xmlns:a16="http://schemas.microsoft.com/office/drawing/2014/main" id="{D45E958C-5A8C-413A-9C3A-C21363D1ACD0}"/>
              </a:ext>
            </a:extLst>
          </p:cNvPr>
          <p:cNvSpPr>
            <a:spLocks noGrp="1"/>
          </p:cNvSpPr>
          <p:nvPr>
            <p:ph idx="1"/>
          </p:nvPr>
        </p:nvSpPr>
        <p:spPr>
          <a:xfrm>
            <a:off x="0" y="2143760"/>
            <a:ext cx="12192000" cy="4511039"/>
          </a:xfrm>
        </p:spPr>
        <p:txBody>
          <a:bodyPr>
            <a:noAutofit/>
          </a:bodyPr>
          <a:lstStyle/>
          <a:p>
            <a:r>
              <a:rPr lang="es-AR" sz="2800" b="1" dirty="0">
                <a:solidFill>
                  <a:schemeClr val="accent6">
                    <a:lumMod val="75000"/>
                  </a:schemeClr>
                </a:solidFill>
              </a:rPr>
              <a:t>Chile</a:t>
            </a:r>
            <a:r>
              <a:rPr lang="es-AR" sz="2800" b="1" dirty="0"/>
              <a:t> (2021): </a:t>
            </a:r>
            <a:r>
              <a:rPr lang="en-US" sz="2800" b="1" dirty="0"/>
              <a:t>The Committee urges the State party to amend legislation and its implementing regulations promptly so as to be brought into full conformity with the Convention, with regard to:</a:t>
            </a:r>
          </a:p>
          <a:p>
            <a:pPr lvl="1"/>
            <a:r>
              <a:rPr lang="en-US" sz="2800" b="1" dirty="0"/>
              <a:t>The establishment of ordinary regularization mechanisms;</a:t>
            </a:r>
          </a:p>
          <a:p>
            <a:pPr lvl="1"/>
            <a:r>
              <a:rPr lang="en-US" sz="2800" b="1" dirty="0"/>
              <a:t>The use of alternative measures to detention as a priority response to irregular migration </a:t>
            </a:r>
          </a:p>
          <a:p>
            <a:pPr lvl="1"/>
            <a:r>
              <a:rPr lang="en-US" sz="2800" b="1" dirty="0"/>
              <a:t>The use of administrative detention for migration-related matters as a measure of last resort and for the shortest possible period of time;</a:t>
            </a:r>
          </a:p>
          <a:p>
            <a:pPr lvl="1"/>
            <a:r>
              <a:rPr lang="en-US" sz="2800" b="1" dirty="0"/>
              <a:t>The total prohibition of the detention of migrant children, whether accompanied or unaccompanied, in accordance with GC No. 4</a:t>
            </a:r>
            <a:endParaRPr lang="es-AR" sz="2800" b="1" dirty="0"/>
          </a:p>
        </p:txBody>
      </p:sp>
    </p:spTree>
    <p:extLst>
      <p:ext uri="{BB962C8B-B14F-4D97-AF65-F5344CB8AC3E}">
        <p14:creationId xmlns:p14="http://schemas.microsoft.com/office/powerpoint/2010/main" val="23874837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8A1E5F-AE00-40BE-964E-EA86018432B6}"/>
              </a:ext>
            </a:extLst>
          </p:cNvPr>
          <p:cNvSpPr>
            <a:spLocks noGrp="1"/>
          </p:cNvSpPr>
          <p:nvPr>
            <p:ph type="title"/>
          </p:nvPr>
        </p:nvSpPr>
        <p:spPr/>
        <p:txBody>
          <a:bodyPr/>
          <a:lstStyle/>
          <a:p>
            <a:pPr algn="ctr"/>
            <a:r>
              <a:rPr lang="es-AR" b="1" dirty="0" err="1"/>
              <a:t>Reccomendations</a:t>
            </a:r>
            <a:r>
              <a:rPr lang="es-AR" b="1" dirty="0"/>
              <a:t> </a:t>
            </a:r>
            <a:r>
              <a:rPr lang="es-AR" b="1" dirty="0" err="1"/>
              <a:t>for</a:t>
            </a:r>
            <a:r>
              <a:rPr lang="es-AR" b="1" dirty="0"/>
              <a:t> </a:t>
            </a:r>
            <a:r>
              <a:rPr lang="es-AR" b="1" dirty="0" err="1"/>
              <a:t>Protecting</a:t>
            </a:r>
            <a:r>
              <a:rPr lang="es-AR" b="1" dirty="0"/>
              <a:t> </a:t>
            </a:r>
            <a:r>
              <a:rPr lang="es-AR" b="1" dirty="0" err="1"/>
              <a:t>the</a:t>
            </a:r>
            <a:r>
              <a:rPr lang="es-AR" b="1" dirty="0"/>
              <a:t> </a:t>
            </a:r>
            <a:r>
              <a:rPr lang="es-AR" b="1" dirty="0" err="1"/>
              <a:t>Right</a:t>
            </a:r>
            <a:r>
              <a:rPr lang="es-AR" b="1" dirty="0"/>
              <a:t> to Liberty </a:t>
            </a:r>
            <a:r>
              <a:rPr lang="es-AR" b="1" dirty="0" err="1"/>
              <a:t>through</a:t>
            </a:r>
            <a:r>
              <a:rPr lang="es-AR" b="1" dirty="0"/>
              <a:t> consular </a:t>
            </a:r>
            <a:r>
              <a:rPr lang="es-AR" b="1" dirty="0" err="1"/>
              <a:t>assistance</a:t>
            </a:r>
            <a:r>
              <a:rPr lang="es-AR" b="1" dirty="0"/>
              <a:t> </a:t>
            </a:r>
            <a:endParaRPr lang="es-AR" dirty="0"/>
          </a:p>
        </p:txBody>
      </p:sp>
      <p:sp>
        <p:nvSpPr>
          <p:cNvPr id="3" name="Marcador de contenido 2">
            <a:extLst>
              <a:ext uri="{FF2B5EF4-FFF2-40B4-BE49-F238E27FC236}">
                <a16:creationId xmlns:a16="http://schemas.microsoft.com/office/drawing/2014/main" id="{2799E21B-7F1B-4380-BAE2-62C4A449FC38}"/>
              </a:ext>
            </a:extLst>
          </p:cNvPr>
          <p:cNvSpPr>
            <a:spLocks noGrp="1"/>
          </p:cNvSpPr>
          <p:nvPr>
            <p:ph idx="1"/>
          </p:nvPr>
        </p:nvSpPr>
        <p:spPr>
          <a:xfrm>
            <a:off x="0" y="1991360"/>
            <a:ext cx="11998961" cy="4775200"/>
          </a:xfrm>
        </p:spPr>
        <p:txBody>
          <a:bodyPr>
            <a:noAutofit/>
          </a:bodyPr>
          <a:lstStyle/>
          <a:p>
            <a:r>
              <a:rPr lang="es-AR" sz="2000" b="1" dirty="0">
                <a:solidFill>
                  <a:schemeClr val="accent6">
                    <a:lumMod val="75000"/>
                  </a:schemeClr>
                </a:solidFill>
              </a:rPr>
              <a:t>Honduras</a:t>
            </a:r>
            <a:r>
              <a:rPr lang="es-AR" sz="2000" b="1" dirty="0"/>
              <a:t> (2016): </a:t>
            </a:r>
            <a:r>
              <a:rPr lang="en-US" b="1" dirty="0"/>
              <a:t>State party should strengthen actions aimed at protecting the right to freedom of Honduran migrant workers and their families in Mexico and the US through:</a:t>
            </a:r>
          </a:p>
          <a:p>
            <a:pPr lvl="1"/>
            <a:r>
              <a:rPr lang="en-US" sz="2200" b="1" dirty="0"/>
              <a:t>Initiatives and bilateral dialogues that aim to ensure that detention is used only as an exceptional measure and a last resort by host States of Honduran migrants;</a:t>
            </a:r>
          </a:p>
          <a:p>
            <a:pPr lvl="1"/>
            <a:r>
              <a:rPr lang="en-US" sz="2200" b="1" dirty="0"/>
              <a:t>Strengthening consular actions aimed at protecting migrants deprived of liberty, providing free legal assistance and promoting access to justice and due process. </a:t>
            </a:r>
          </a:p>
          <a:p>
            <a:r>
              <a:rPr lang="en-US" sz="2000" b="1" dirty="0">
                <a:solidFill>
                  <a:schemeClr val="accent6">
                    <a:lumMod val="75000"/>
                  </a:schemeClr>
                </a:solidFill>
              </a:rPr>
              <a:t>Senegal</a:t>
            </a:r>
            <a:r>
              <a:rPr lang="en-US" sz="2000" b="1" dirty="0"/>
              <a:t> (2016): The Committee recommends that the State party:</a:t>
            </a:r>
          </a:p>
          <a:p>
            <a:pPr lvl="1"/>
            <a:r>
              <a:rPr lang="en-US" b="1" dirty="0"/>
              <a:t>Facilitate access by Senegalese migrant workers residing abroad to consular and diplomatic assistance from the State party, particularly in cases of detention or expulsion; </a:t>
            </a:r>
          </a:p>
          <a:p>
            <a:pPr lvl="1"/>
            <a:r>
              <a:rPr lang="en-US" b="1" dirty="0"/>
              <a:t>Ensure that its consular services effectively carry out their duty to protect and promote the rights of Senegalese migrants, in particular, provide the necessary assistance to any such persons who are deprived of liberty or subject to an expulsion order</a:t>
            </a:r>
            <a:endParaRPr lang="es-AR" b="1" dirty="0"/>
          </a:p>
        </p:txBody>
      </p:sp>
    </p:spTree>
    <p:extLst>
      <p:ext uri="{BB962C8B-B14F-4D97-AF65-F5344CB8AC3E}">
        <p14:creationId xmlns:p14="http://schemas.microsoft.com/office/powerpoint/2010/main" val="13140019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5BF1D85-D75A-4307-9C9A-D7FCF62BE7EC}"/>
              </a:ext>
            </a:extLst>
          </p:cNvPr>
          <p:cNvSpPr>
            <a:spLocks noGrp="1"/>
          </p:cNvSpPr>
          <p:nvPr>
            <p:ph type="title"/>
          </p:nvPr>
        </p:nvSpPr>
        <p:spPr/>
        <p:txBody>
          <a:bodyPr/>
          <a:lstStyle/>
          <a:p>
            <a:pPr algn="ctr"/>
            <a:r>
              <a:rPr lang="es-AR" b="1" dirty="0" err="1"/>
              <a:t>Reccomendations</a:t>
            </a:r>
            <a:r>
              <a:rPr lang="es-AR" b="1" dirty="0"/>
              <a:t> </a:t>
            </a:r>
            <a:r>
              <a:rPr lang="es-AR" b="1" dirty="0" err="1"/>
              <a:t>on</a:t>
            </a:r>
            <a:r>
              <a:rPr lang="es-AR" b="1" dirty="0"/>
              <a:t> non-</a:t>
            </a:r>
            <a:r>
              <a:rPr lang="es-AR" b="1" dirty="0" err="1"/>
              <a:t>criminalization</a:t>
            </a:r>
            <a:r>
              <a:rPr lang="es-AR" b="1" dirty="0"/>
              <a:t> </a:t>
            </a:r>
            <a:r>
              <a:rPr lang="es-AR" b="1" dirty="0" err="1"/>
              <a:t>of</a:t>
            </a:r>
            <a:r>
              <a:rPr lang="es-AR" b="1" dirty="0"/>
              <a:t> </a:t>
            </a:r>
            <a:r>
              <a:rPr lang="es-AR" b="1" dirty="0" err="1"/>
              <a:t>migration</a:t>
            </a:r>
            <a:r>
              <a:rPr lang="es-AR" b="1" dirty="0"/>
              <a:t> and </a:t>
            </a:r>
            <a:r>
              <a:rPr lang="es-AR" b="1" dirty="0" err="1"/>
              <a:t>indefinite</a:t>
            </a:r>
            <a:r>
              <a:rPr lang="es-AR" b="1" dirty="0"/>
              <a:t> </a:t>
            </a:r>
            <a:r>
              <a:rPr lang="es-AR" b="1" dirty="0" err="1"/>
              <a:t>detention</a:t>
            </a:r>
            <a:endParaRPr lang="es-AR" b="1" dirty="0"/>
          </a:p>
        </p:txBody>
      </p:sp>
      <p:sp>
        <p:nvSpPr>
          <p:cNvPr id="3" name="Marcador de contenido 2">
            <a:extLst>
              <a:ext uri="{FF2B5EF4-FFF2-40B4-BE49-F238E27FC236}">
                <a16:creationId xmlns:a16="http://schemas.microsoft.com/office/drawing/2014/main" id="{65D0D379-649E-4C84-8A9B-F4B706F4D5B7}"/>
              </a:ext>
            </a:extLst>
          </p:cNvPr>
          <p:cNvSpPr>
            <a:spLocks noGrp="1"/>
          </p:cNvSpPr>
          <p:nvPr>
            <p:ph idx="1"/>
          </p:nvPr>
        </p:nvSpPr>
        <p:spPr>
          <a:xfrm>
            <a:off x="213361" y="2336872"/>
            <a:ext cx="11734800" cy="4358567"/>
          </a:xfrm>
        </p:spPr>
        <p:txBody>
          <a:bodyPr>
            <a:normAutofit/>
          </a:bodyPr>
          <a:lstStyle/>
          <a:p>
            <a:r>
              <a:rPr lang="en-US" b="1" dirty="0">
                <a:solidFill>
                  <a:schemeClr val="accent6">
                    <a:lumMod val="75000"/>
                  </a:schemeClr>
                </a:solidFill>
              </a:rPr>
              <a:t>Senegal</a:t>
            </a:r>
            <a:r>
              <a:rPr lang="en-US" b="1" dirty="0"/>
              <a:t>: The Committee recommends that the State party to a amend Immigration Act  so as to decriminalize irregular migration</a:t>
            </a:r>
          </a:p>
          <a:p>
            <a:r>
              <a:rPr lang="en-US" b="1" dirty="0">
                <a:solidFill>
                  <a:schemeClr val="accent6">
                    <a:lumMod val="75000"/>
                  </a:schemeClr>
                </a:solidFill>
              </a:rPr>
              <a:t>Indonesia</a:t>
            </a:r>
            <a:r>
              <a:rPr lang="en-US" b="1" dirty="0"/>
              <a:t> (2017): The Committee is concerned that under Immigration Law undocumented migrants and asylum seekers can be arrested and placed in immigration detention </a:t>
            </a:r>
            <a:r>
              <a:rPr lang="en-US" b="1" dirty="0" err="1"/>
              <a:t>centres</a:t>
            </a:r>
            <a:r>
              <a:rPr lang="en-US" b="1" dirty="0"/>
              <a:t> for up to 10 years without judicial review while deportation hearings are pending;</a:t>
            </a:r>
          </a:p>
          <a:p>
            <a:pPr lvl="1"/>
            <a:r>
              <a:rPr lang="en-US" b="1" dirty="0"/>
              <a:t>Amend Law No. 6/2011 on Immigration to ensure that administrative detention is used as a measure of last resort only and for the shortest time possible, and that non-custodial alternatives are promoted</a:t>
            </a:r>
          </a:p>
          <a:p>
            <a:pPr lvl="1"/>
            <a:r>
              <a:rPr lang="en-US" b="1" dirty="0"/>
              <a:t>Expeditiously and completely cease the detention of children on the basis of their or their parents ’ immigration status, and allow children to remain with family members and/or guardians in non-custodial, community-based contexts, in accordance with their best interests and with their rights to liberty and family life;</a:t>
            </a:r>
          </a:p>
          <a:p>
            <a:endParaRPr lang="en-US" b="1" dirty="0"/>
          </a:p>
        </p:txBody>
      </p:sp>
    </p:spTree>
    <p:extLst>
      <p:ext uri="{BB962C8B-B14F-4D97-AF65-F5344CB8AC3E}">
        <p14:creationId xmlns:p14="http://schemas.microsoft.com/office/powerpoint/2010/main" val="234233668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2">
                <a:shade val="100000"/>
                <a:hueMod val="100000"/>
                <a:satMod val="110000"/>
                <a:lumMod val="79000"/>
                <a:lumOff val="21000"/>
              </a:schemeClr>
            </a:gs>
            <a:gs pos="100000">
              <a:schemeClr val="bg2">
                <a:shade val="78000"/>
                <a:hueMod val="44000"/>
                <a:satMod val="200000"/>
                <a:lumMod val="70000"/>
              </a:schemeClr>
            </a:gs>
          </a:gsLst>
          <a:lin ang="0" scaled="1"/>
          <a:tileRect/>
        </a:gra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AC3E6C53-102E-4ACA-BCBB-3CC973B9948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10" name="Picture 9">
            <a:extLst>
              <a:ext uri="{FF2B5EF4-FFF2-40B4-BE49-F238E27FC236}">
                <a16:creationId xmlns:a16="http://schemas.microsoft.com/office/drawing/2014/main" id="{17B2B42C-0777-4D6E-9432-535281803A8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12" name="Picture 11">
            <a:extLst>
              <a:ext uri="{FF2B5EF4-FFF2-40B4-BE49-F238E27FC236}">
                <a16:creationId xmlns:a16="http://schemas.microsoft.com/office/drawing/2014/main" id="{EFEAAB60-93E2-4DC6-99AC-939637BCE86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14" name="Rectangle 13">
            <a:extLst>
              <a:ext uri="{FF2B5EF4-FFF2-40B4-BE49-F238E27FC236}">
                <a16:creationId xmlns:a16="http://schemas.microsoft.com/office/drawing/2014/main" id="{7EF5ECB8-D49C-48FB-A93E-88EB2FFDFD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a:extLst>
              <a:ext uri="{FF2B5EF4-FFF2-40B4-BE49-F238E27FC236}">
                <a16:creationId xmlns:a16="http://schemas.microsoft.com/office/drawing/2014/main" id="{411B77A2-BD5C-432D-B52E-C12612C74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a:extLst>
              <a:ext uri="{FF2B5EF4-FFF2-40B4-BE49-F238E27FC236}">
                <a16:creationId xmlns:a16="http://schemas.microsoft.com/office/drawing/2014/main" id="{8B1B45BD-D05B-47CB-97E5-994F293A15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a:extLst>
              <a:ext uri="{FF2B5EF4-FFF2-40B4-BE49-F238E27FC236}">
                <a16:creationId xmlns:a16="http://schemas.microsoft.com/office/drawing/2014/main" id="{57BDE151-4F7A-4E95-939F-18B2F607C742}"/>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ítulo 1">
            <a:extLst>
              <a:ext uri="{FF2B5EF4-FFF2-40B4-BE49-F238E27FC236}">
                <a16:creationId xmlns:a16="http://schemas.microsoft.com/office/drawing/2014/main" id="{B2E0E231-63E5-4679-BAA0-D6A3AA3D21E0}"/>
              </a:ext>
            </a:extLst>
          </p:cNvPr>
          <p:cNvSpPr>
            <a:spLocks noGrp="1"/>
          </p:cNvSpPr>
          <p:nvPr>
            <p:ph type="title"/>
          </p:nvPr>
        </p:nvSpPr>
        <p:spPr>
          <a:xfrm>
            <a:off x="680322" y="643467"/>
            <a:ext cx="8418690" cy="3875326"/>
          </a:xfrm>
        </p:spPr>
        <p:txBody>
          <a:bodyPr vert="horz" lIns="91440" tIns="45720" rIns="91440" bIns="45720" rtlCol="0" anchor="b">
            <a:normAutofit fontScale="90000"/>
          </a:bodyPr>
          <a:lstStyle/>
          <a:p>
            <a:pPr algn="ctr"/>
            <a:r>
              <a:rPr lang="en-US" sz="8000" b="1" dirty="0"/>
              <a:t>Ratification of the Convention: challenges and arguments</a:t>
            </a:r>
            <a:endParaRPr lang="en-US" sz="8000" dirty="0"/>
          </a:p>
        </p:txBody>
      </p:sp>
      <p:sp>
        <p:nvSpPr>
          <p:cNvPr id="22" name="Rectangle 21">
            <a:extLst>
              <a:ext uri="{FF2B5EF4-FFF2-40B4-BE49-F238E27FC236}">
                <a16:creationId xmlns:a16="http://schemas.microsoft.com/office/drawing/2014/main" id="{2D3E1E67-68B8-49AF-8DBA-E7E08CD3F8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0" y="4568225"/>
            <a:ext cx="12188824" cy="2289774"/>
          </a:xfrm>
          <a:prstGeom prst="rect">
            <a:avLst/>
          </a:prstGeom>
          <a:solidFill>
            <a:srgbClr val="181717">
              <a:alpha val="89804"/>
            </a:srgbClr>
          </a:solidFill>
          <a:ln>
            <a:noFill/>
          </a:ln>
          <a:effectLst/>
        </p:spPr>
        <p:style>
          <a:lnRef idx="2">
            <a:schemeClr val="accent1">
              <a:shade val="50000"/>
            </a:schemeClr>
          </a:lnRef>
          <a:fillRef idx="1">
            <a:schemeClr val="accent1"/>
          </a:fillRef>
          <a:effectRef idx="0">
            <a:schemeClr val="accent1"/>
          </a:effectRef>
          <a:fontRef idx="minor">
            <a:schemeClr val="lt1"/>
          </a:fontRef>
        </p:style>
      </p:sp>
      <p:sp>
        <p:nvSpPr>
          <p:cNvPr id="3" name="Marcador de texto 2">
            <a:extLst>
              <a:ext uri="{FF2B5EF4-FFF2-40B4-BE49-F238E27FC236}">
                <a16:creationId xmlns:a16="http://schemas.microsoft.com/office/drawing/2014/main" id="{FBFC75DB-10D6-480E-8D9F-1D4C6B64AB86}"/>
              </a:ext>
            </a:extLst>
          </p:cNvPr>
          <p:cNvSpPr>
            <a:spLocks noGrp="1"/>
          </p:cNvSpPr>
          <p:nvPr>
            <p:ph type="body" idx="1"/>
          </p:nvPr>
        </p:nvSpPr>
        <p:spPr>
          <a:xfrm>
            <a:off x="680322" y="4762275"/>
            <a:ext cx="8417262" cy="1561100"/>
          </a:xfrm>
        </p:spPr>
        <p:txBody>
          <a:bodyPr vert="horz" lIns="91440" tIns="45720" rIns="91440" bIns="45720" rtlCol="0" anchor="ctr">
            <a:normAutofit/>
          </a:bodyPr>
          <a:lstStyle/>
          <a:p>
            <a:endParaRPr lang="en-US" sz="2800">
              <a:solidFill>
                <a:srgbClr val="FFFFFF"/>
              </a:solidFill>
            </a:endParaRPr>
          </a:p>
        </p:txBody>
      </p:sp>
      <p:sp>
        <p:nvSpPr>
          <p:cNvPr id="24" name="Rectangle 23">
            <a:extLst>
              <a:ext uri="{FF2B5EF4-FFF2-40B4-BE49-F238E27FC236}">
                <a16:creationId xmlns:a16="http://schemas.microsoft.com/office/drawing/2014/main" id="{896FDE7C-B860-44EE-B294-C8358F7A8E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423921" y="4568225"/>
            <a:ext cx="2764903" cy="228977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86902374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92000"/>
                <a:satMod val="200000"/>
                <a:lumMod val="128000"/>
              </a:schemeClr>
            </a:gs>
            <a:gs pos="50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485FFDC-0CAD-450C-A1F1-75E392CC81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F9672BDB-4ABD-40E5-A8B8-F7340E3BD8D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3" name="Rectangle 12">
            <a:extLst>
              <a:ext uri="{FF2B5EF4-FFF2-40B4-BE49-F238E27FC236}">
                <a16:creationId xmlns:a16="http://schemas.microsoft.com/office/drawing/2014/main" id="{B1FA2BC7-3F19-4E1C-B3D1-19995D9F6F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4527" y="0"/>
            <a:ext cx="7552944"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id="{62FF40B5-1E36-4442-8D28-D1AA571AD2E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cstate="print">
            <a:extLst>
              <a:ext uri="{28A0092B-C50C-407E-A947-70E740481C1C}">
                <a14:useLocalDpi xmlns:a14="http://schemas.microsoft.com/office/drawing/2010/main" val="0"/>
              </a:ext>
            </a:extLst>
          </a:blip>
          <a:stretch>
            <a:fillRect/>
          </a:stretch>
        </p:blipFill>
        <p:spPr>
          <a:xfrm>
            <a:off x="1" y="5006045"/>
            <a:ext cx="4965192" cy="144668"/>
          </a:xfrm>
          <a:prstGeom prst="rect">
            <a:avLst/>
          </a:prstGeom>
        </p:spPr>
      </p:pic>
      <p:sp>
        <p:nvSpPr>
          <p:cNvPr id="17" name="Rectangle 16">
            <a:extLst>
              <a:ext uri="{FF2B5EF4-FFF2-40B4-BE49-F238E27FC236}">
                <a16:creationId xmlns:a16="http://schemas.microsoft.com/office/drawing/2014/main" id="{73C09592-2DB2-47C0-A5CB-BD39288D13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838764"/>
            <a:ext cx="4964567" cy="3180473"/>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a:extLst>
              <a:ext uri="{FF2B5EF4-FFF2-40B4-BE49-F238E27FC236}">
                <a16:creationId xmlns:a16="http://schemas.microsoft.com/office/drawing/2014/main" id="{3F3D736A-06FB-437D-BAEF-4AC2FA2BCE00}"/>
              </a:ext>
            </a:extLst>
          </p:cNvPr>
          <p:cNvSpPr>
            <a:spLocks noGrp="1"/>
          </p:cNvSpPr>
          <p:nvPr>
            <p:ph type="title"/>
          </p:nvPr>
        </p:nvSpPr>
        <p:spPr>
          <a:xfrm>
            <a:off x="680321" y="2063262"/>
            <a:ext cx="3739279" cy="2661052"/>
          </a:xfrm>
        </p:spPr>
        <p:txBody>
          <a:bodyPr>
            <a:normAutofit/>
          </a:bodyPr>
          <a:lstStyle/>
          <a:p>
            <a:pPr algn="ctr"/>
            <a:r>
              <a:rPr lang="es-AR" sz="4400" b="1" dirty="0"/>
              <a:t>Data </a:t>
            </a:r>
            <a:r>
              <a:rPr lang="es-AR" sz="4400" b="1" dirty="0" err="1"/>
              <a:t>on</a:t>
            </a:r>
            <a:r>
              <a:rPr lang="es-AR" sz="4400" b="1" dirty="0"/>
              <a:t> </a:t>
            </a:r>
            <a:r>
              <a:rPr lang="es-AR" sz="4400" b="1" dirty="0" err="1"/>
              <a:t>ratification</a:t>
            </a:r>
            <a:endParaRPr lang="es-AR" sz="4400" b="1" dirty="0"/>
          </a:p>
        </p:txBody>
      </p:sp>
      <p:graphicFrame>
        <p:nvGraphicFramePr>
          <p:cNvPr id="5" name="Marcador de contenido 2">
            <a:extLst>
              <a:ext uri="{FF2B5EF4-FFF2-40B4-BE49-F238E27FC236}">
                <a16:creationId xmlns:a16="http://schemas.microsoft.com/office/drawing/2014/main" id="{0F050A7C-4318-6265-E4ED-F85FD5D6D8AD}"/>
              </a:ext>
            </a:extLst>
          </p:cNvPr>
          <p:cNvGraphicFramePr>
            <a:graphicFrameLocks noGrp="1"/>
          </p:cNvGraphicFramePr>
          <p:nvPr>
            <p:ph idx="1"/>
            <p:extLst>
              <p:ext uri="{D42A27DB-BD31-4B8C-83A1-F6EECF244321}">
                <p14:modId xmlns:p14="http://schemas.microsoft.com/office/powerpoint/2010/main" val="4095433641"/>
              </p:ext>
            </p:extLst>
          </p:nvPr>
        </p:nvGraphicFramePr>
        <p:xfrm>
          <a:off x="5284788" y="639763"/>
          <a:ext cx="6261100" cy="557847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56263171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92000"/>
                <a:satMod val="200000"/>
                <a:lumMod val="128000"/>
              </a:schemeClr>
            </a:gs>
            <a:gs pos="50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1475725-38F4-43BC-A4D5-3ACD3A33B563}"/>
              </a:ext>
            </a:extLst>
          </p:cNvPr>
          <p:cNvSpPr>
            <a:spLocks noGrp="1"/>
          </p:cNvSpPr>
          <p:nvPr>
            <p:ph type="title"/>
          </p:nvPr>
        </p:nvSpPr>
        <p:spPr>
          <a:xfrm>
            <a:off x="680321" y="753228"/>
            <a:ext cx="9613861" cy="1080938"/>
          </a:xfrm>
        </p:spPr>
        <p:txBody>
          <a:bodyPr>
            <a:normAutofit/>
          </a:bodyPr>
          <a:lstStyle/>
          <a:p>
            <a:pPr algn="ctr"/>
            <a:r>
              <a:rPr lang="es-AR" dirty="0" err="1"/>
              <a:t>Preamble</a:t>
            </a:r>
            <a:r>
              <a:rPr lang="es-AR" dirty="0"/>
              <a:t> </a:t>
            </a:r>
            <a:r>
              <a:rPr lang="es-AR" dirty="0" err="1"/>
              <a:t>of</a:t>
            </a:r>
            <a:r>
              <a:rPr lang="es-AR" dirty="0"/>
              <a:t> </a:t>
            </a:r>
            <a:r>
              <a:rPr lang="es-AR" dirty="0" err="1"/>
              <a:t>the</a:t>
            </a:r>
            <a:r>
              <a:rPr lang="es-AR" dirty="0"/>
              <a:t> ICRMW</a:t>
            </a:r>
          </a:p>
        </p:txBody>
      </p:sp>
      <p:graphicFrame>
        <p:nvGraphicFramePr>
          <p:cNvPr id="5" name="Marcador de contenido 2">
            <a:extLst>
              <a:ext uri="{FF2B5EF4-FFF2-40B4-BE49-F238E27FC236}">
                <a16:creationId xmlns:a16="http://schemas.microsoft.com/office/drawing/2014/main" id="{1820C894-237D-0E87-C0D3-4B31F1ACFF9E}"/>
              </a:ext>
            </a:extLst>
          </p:cNvPr>
          <p:cNvGraphicFramePr>
            <a:graphicFrameLocks noGrp="1"/>
          </p:cNvGraphicFramePr>
          <p:nvPr>
            <p:ph idx="1"/>
            <p:extLst>
              <p:ext uri="{D42A27DB-BD31-4B8C-83A1-F6EECF244321}">
                <p14:modId xmlns:p14="http://schemas.microsoft.com/office/powerpoint/2010/main" val="2821674648"/>
              </p:ext>
            </p:extLst>
          </p:nvPr>
        </p:nvGraphicFramePr>
        <p:xfrm>
          <a:off x="0" y="2001520"/>
          <a:ext cx="12090399" cy="469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0980289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92000"/>
                <a:satMod val="200000"/>
                <a:lumMod val="128000"/>
              </a:schemeClr>
            </a:gs>
            <a:gs pos="50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7D13521-EAD4-4B23-AE18-3B70AAE672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A2EAC6A1-B9AD-4F52-8BFC-D974236C521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3" name="Rectangle 12">
            <a:extLst>
              <a:ext uri="{FF2B5EF4-FFF2-40B4-BE49-F238E27FC236}">
                <a16:creationId xmlns:a16="http://schemas.microsoft.com/office/drawing/2014/main" id="{2632991A-5881-4C0B-BE55-86E6541DB5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4527" y="0"/>
            <a:ext cx="7552944"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id="{4FF107A9-A609-4BE3-AC8C-8A7ABC2E5C3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cstate="print">
            <a:extLst>
              <a:ext uri="{28A0092B-C50C-407E-A947-70E740481C1C}">
                <a14:useLocalDpi xmlns:a14="http://schemas.microsoft.com/office/drawing/2010/main" val="0"/>
              </a:ext>
            </a:extLst>
          </a:blip>
          <a:stretch>
            <a:fillRect/>
          </a:stretch>
        </p:blipFill>
        <p:spPr>
          <a:xfrm>
            <a:off x="1" y="5006045"/>
            <a:ext cx="4965192" cy="144049"/>
          </a:xfrm>
          <a:prstGeom prst="rect">
            <a:avLst/>
          </a:prstGeom>
        </p:spPr>
      </p:pic>
      <p:sp>
        <p:nvSpPr>
          <p:cNvPr id="17" name="Rectangle 16">
            <a:extLst>
              <a:ext uri="{FF2B5EF4-FFF2-40B4-BE49-F238E27FC236}">
                <a16:creationId xmlns:a16="http://schemas.microsoft.com/office/drawing/2014/main" id="{65AB5407-0F8D-4F52-80FD-7B7BCB7DB5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838764"/>
            <a:ext cx="4964567" cy="3180473"/>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a:extLst>
              <a:ext uri="{FF2B5EF4-FFF2-40B4-BE49-F238E27FC236}">
                <a16:creationId xmlns:a16="http://schemas.microsoft.com/office/drawing/2014/main" id="{9D5826C4-DC86-4B30-959B-9DA2CCA31EFA}"/>
              </a:ext>
            </a:extLst>
          </p:cNvPr>
          <p:cNvSpPr>
            <a:spLocks noGrp="1"/>
          </p:cNvSpPr>
          <p:nvPr>
            <p:ph type="title"/>
          </p:nvPr>
        </p:nvSpPr>
        <p:spPr>
          <a:xfrm>
            <a:off x="680321" y="2063262"/>
            <a:ext cx="3739279" cy="2661052"/>
          </a:xfrm>
        </p:spPr>
        <p:txBody>
          <a:bodyPr>
            <a:normAutofit/>
          </a:bodyPr>
          <a:lstStyle/>
          <a:p>
            <a:pPr algn="ctr"/>
            <a:r>
              <a:rPr lang="es-AR" sz="4400" dirty="0"/>
              <a:t>“</a:t>
            </a:r>
            <a:r>
              <a:rPr lang="es-AR" sz="4400" dirty="0" err="1"/>
              <a:t>Arguments</a:t>
            </a:r>
            <a:r>
              <a:rPr lang="es-AR" sz="4400" dirty="0"/>
              <a:t>” </a:t>
            </a:r>
            <a:r>
              <a:rPr lang="es-AR" sz="4400" dirty="0" err="1"/>
              <a:t>against</a:t>
            </a:r>
            <a:r>
              <a:rPr lang="es-AR" sz="4400" dirty="0"/>
              <a:t> </a:t>
            </a:r>
            <a:r>
              <a:rPr lang="es-AR" sz="4400" dirty="0" err="1"/>
              <a:t>ratification</a:t>
            </a:r>
            <a:endParaRPr lang="es-AR" sz="4400" dirty="0"/>
          </a:p>
        </p:txBody>
      </p:sp>
      <p:graphicFrame>
        <p:nvGraphicFramePr>
          <p:cNvPr id="5" name="Marcador de contenido 2">
            <a:extLst>
              <a:ext uri="{FF2B5EF4-FFF2-40B4-BE49-F238E27FC236}">
                <a16:creationId xmlns:a16="http://schemas.microsoft.com/office/drawing/2014/main" id="{E346209A-45D2-21A9-2BD5-23113F878B14}"/>
              </a:ext>
            </a:extLst>
          </p:cNvPr>
          <p:cNvGraphicFramePr>
            <a:graphicFrameLocks noGrp="1"/>
          </p:cNvGraphicFramePr>
          <p:nvPr>
            <p:ph idx="1"/>
            <p:extLst>
              <p:ext uri="{D42A27DB-BD31-4B8C-83A1-F6EECF244321}">
                <p14:modId xmlns:p14="http://schemas.microsoft.com/office/powerpoint/2010/main" val="652117867"/>
              </p:ext>
            </p:extLst>
          </p:nvPr>
        </p:nvGraphicFramePr>
        <p:xfrm>
          <a:off x="5437509" y="111760"/>
          <a:ext cx="5955658" cy="6604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72752438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92000"/>
                <a:satMod val="200000"/>
                <a:lumMod val="128000"/>
              </a:schemeClr>
            </a:gs>
            <a:gs pos="50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86AF9C6-5756-4738-9844-22238170C7C6}"/>
              </a:ext>
            </a:extLst>
          </p:cNvPr>
          <p:cNvSpPr>
            <a:spLocks noGrp="1"/>
          </p:cNvSpPr>
          <p:nvPr>
            <p:ph type="title"/>
          </p:nvPr>
        </p:nvSpPr>
        <p:spPr>
          <a:xfrm>
            <a:off x="680321" y="753228"/>
            <a:ext cx="9613861" cy="1080938"/>
          </a:xfrm>
        </p:spPr>
        <p:txBody>
          <a:bodyPr>
            <a:normAutofit/>
          </a:bodyPr>
          <a:lstStyle/>
          <a:p>
            <a:pPr algn="ctr"/>
            <a:r>
              <a:rPr lang="es-ES" dirty="0" err="1"/>
              <a:t>Why</a:t>
            </a:r>
            <a:r>
              <a:rPr lang="es-ES" dirty="0"/>
              <a:t> </a:t>
            </a:r>
            <a:r>
              <a:rPr lang="es-ES" dirty="0" err="1"/>
              <a:t>ratifying</a:t>
            </a:r>
            <a:r>
              <a:rPr lang="es-ES" dirty="0"/>
              <a:t> </a:t>
            </a:r>
            <a:r>
              <a:rPr lang="es-ES" dirty="0" err="1"/>
              <a:t>the</a:t>
            </a:r>
            <a:r>
              <a:rPr lang="es-ES" dirty="0"/>
              <a:t> MWC?</a:t>
            </a:r>
            <a:endParaRPr lang="es-AR" dirty="0"/>
          </a:p>
        </p:txBody>
      </p:sp>
      <p:graphicFrame>
        <p:nvGraphicFramePr>
          <p:cNvPr id="6" name="Marcador de contenido 2">
            <a:extLst>
              <a:ext uri="{FF2B5EF4-FFF2-40B4-BE49-F238E27FC236}">
                <a16:creationId xmlns:a16="http://schemas.microsoft.com/office/drawing/2014/main" id="{972D5098-87EC-D652-A3F4-275405AC034B}"/>
              </a:ext>
            </a:extLst>
          </p:cNvPr>
          <p:cNvGraphicFramePr>
            <a:graphicFrameLocks noGrp="1"/>
          </p:cNvGraphicFramePr>
          <p:nvPr>
            <p:ph idx="1"/>
            <p:extLst>
              <p:ext uri="{D42A27DB-BD31-4B8C-83A1-F6EECF244321}">
                <p14:modId xmlns:p14="http://schemas.microsoft.com/office/powerpoint/2010/main" val="2822313240"/>
              </p:ext>
            </p:extLst>
          </p:nvPr>
        </p:nvGraphicFramePr>
        <p:xfrm>
          <a:off x="101601" y="2021840"/>
          <a:ext cx="11907520" cy="469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597861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CEC9BE1-84FE-4A78-BD9E-156A55642D8E}"/>
              </a:ext>
            </a:extLst>
          </p:cNvPr>
          <p:cNvSpPr>
            <a:spLocks noGrp="1"/>
          </p:cNvSpPr>
          <p:nvPr>
            <p:ph type="title"/>
          </p:nvPr>
        </p:nvSpPr>
        <p:spPr>
          <a:xfrm>
            <a:off x="71120" y="753228"/>
            <a:ext cx="10302239" cy="1080938"/>
          </a:xfrm>
        </p:spPr>
        <p:txBody>
          <a:bodyPr>
            <a:noAutofit/>
          </a:bodyPr>
          <a:lstStyle/>
          <a:p>
            <a:pPr algn="ctr"/>
            <a:r>
              <a:rPr lang="es-AR" sz="3000" b="1" dirty="0"/>
              <a:t>ICRMW: Basic </a:t>
            </a:r>
            <a:r>
              <a:rPr lang="es-AR" sz="3000" b="1" dirty="0" err="1"/>
              <a:t>Facts</a:t>
            </a:r>
            <a:endParaRPr lang="es-AR" sz="3000" b="1" dirty="0"/>
          </a:p>
        </p:txBody>
      </p:sp>
      <p:sp>
        <p:nvSpPr>
          <p:cNvPr id="3" name="Marcador de contenido 2">
            <a:extLst>
              <a:ext uri="{FF2B5EF4-FFF2-40B4-BE49-F238E27FC236}">
                <a16:creationId xmlns:a16="http://schemas.microsoft.com/office/drawing/2014/main" id="{89066BC5-AE92-4212-A9C3-2B4FBE6BB2A9}"/>
              </a:ext>
            </a:extLst>
          </p:cNvPr>
          <p:cNvSpPr>
            <a:spLocks noGrp="1"/>
          </p:cNvSpPr>
          <p:nvPr>
            <p:ph idx="1"/>
          </p:nvPr>
        </p:nvSpPr>
        <p:spPr>
          <a:xfrm>
            <a:off x="71120" y="2336872"/>
            <a:ext cx="11877040" cy="4419527"/>
          </a:xfrm>
        </p:spPr>
        <p:txBody>
          <a:bodyPr>
            <a:normAutofit/>
          </a:bodyPr>
          <a:lstStyle/>
          <a:p>
            <a:r>
              <a:rPr lang="es-AR" b="1" dirty="0" err="1"/>
              <a:t>Adopted</a:t>
            </a:r>
            <a:r>
              <a:rPr lang="es-AR" b="1" dirty="0"/>
              <a:t> in 18th </a:t>
            </a:r>
            <a:r>
              <a:rPr lang="es-AR" b="1" dirty="0" err="1"/>
              <a:t>December</a:t>
            </a:r>
            <a:r>
              <a:rPr lang="es-AR" b="1" dirty="0"/>
              <a:t> 1990 </a:t>
            </a:r>
            <a:r>
              <a:rPr lang="es-AR" b="1" dirty="0" err="1"/>
              <a:t>by</a:t>
            </a:r>
            <a:r>
              <a:rPr lang="es-AR" b="1" dirty="0"/>
              <a:t> </a:t>
            </a:r>
            <a:r>
              <a:rPr lang="es-AR" b="1" dirty="0" err="1"/>
              <a:t>all</a:t>
            </a:r>
            <a:r>
              <a:rPr lang="es-AR" b="1" dirty="0"/>
              <a:t> UN </a:t>
            </a:r>
            <a:r>
              <a:rPr lang="es-AR" b="1" dirty="0" err="1"/>
              <a:t>Member</a:t>
            </a:r>
            <a:r>
              <a:rPr lang="es-AR" b="1" dirty="0"/>
              <a:t> </a:t>
            </a:r>
            <a:r>
              <a:rPr lang="es-AR" b="1" dirty="0" err="1"/>
              <a:t>States</a:t>
            </a:r>
            <a:endParaRPr lang="es-AR" b="1" dirty="0"/>
          </a:p>
          <a:p>
            <a:r>
              <a:rPr lang="es-AR" b="1" dirty="0" err="1"/>
              <a:t>Entered</a:t>
            </a:r>
            <a:r>
              <a:rPr lang="es-AR" b="1" dirty="0"/>
              <a:t> </a:t>
            </a:r>
            <a:r>
              <a:rPr lang="es-AR" b="1" dirty="0" err="1"/>
              <a:t>into</a:t>
            </a:r>
            <a:r>
              <a:rPr lang="es-AR" b="1" dirty="0"/>
              <a:t> </a:t>
            </a:r>
            <a:r>
              <a:rPr lang="es-AR" b="1" dirty="0" err="1"/>
              <a:t>force</a:t>
            </a:r>
            <a:r>
              <a:rPr lang="es-AR" b="1" dirty="0"/>
              <a:t> in 2003, after </a:t>
            </a:r>
            <a:r>
              <a:rPr lang="es-AR" b="1" dirty="0" err="1"/>
              <a:t>ratification</a:t>
            </a:r>
            <a:r>
              <a:rPr lang="es-AR" b="1" dirty="0"/>
              <a:t> </a:t>
            </a:r>
            <a:r>
              <a:rPr lang="es-AR" b="1" dirty="0" err="1"/>
              <a:t>of</a:t>
            </a:r>
            <a:r>
              <a:rPr lang="es-AR" b="1" dirty="0"/>
              <a:t> 20 </a:t>
            </a:r>
            <a:r>
              <a:rPr lang="es-AR" b="1" dirty="0" err="1"/>
              <a:t>States</a:t>
            </a:r>
            <a:endParaRPr lang="es-AR" b="1" dirty="0"/>
          </a:p>
          <a:p>
            <a:r>
              <a:rPr lang="es-AR" b="1" dirty="0"/>
              <a:t>March 2022: 57 </a:t>
            </a:r>
            <a:r>
              <a:rPr lang="es-AR" b="1" dirty="0" err="1"/>
              <a:t>States</a:t>
            </a:r>
            <a:r>
              <a:rPr lang="es-AR" b="1" dirty="0"/>
              <a:t> </a:t>
            </a:r>
            <a:r>
              <a:rPr lang="es-AR" b="1" dirty="0" err="1"/>
              <a:t>Parties</a:t>
            </a:r>
            <a:endParaRPr lang="es-AR" b="1" dirty="0"/>
          </a:p>
          <a:p>
            <a:pPr marL="0" indent="0">
              <a:buNone/>
            </a:pPr>
            <a:endParaRPr lang="es-AR" b="1" dirty="0"/>
          </a:p>
          <a:p>
            <a:r>
              <a:rPr lang="es-ES" b="1" dirty="0"/>
              <a:t>Main </a:t>
            </a:r>
            <a:r>
              <a:rPr lang="es-ES" b="1" dirty="0" err="1"/>
              <a:t>tool</a:t>
            </a:r>
            <a:r>
              <a:rPr lang="es-ES" b="1" dirty="0"/>
              <a:t> </a:t>
            </a:r>
            <a:r>
              <a:rPr lang="es-ES" b="1" dirty="0" err="1"/>
              <a:t>of</a:t>
            </a:r>
            <a:r>
              <a:rPr lang="es-ES" b="1" dirty="0"/>
              <a:t> </a:t>
            </a:r>
            <a:r>
              <a:rPr lang="es-ES" b="1" dirty="0" err="1"/>
              <a:t>Internationa</a:t>
            </a:r>
            <a:r>
              <a:rPr lang="es-ES" b="1" dirty="0"/>
              <a:t> </a:t>
            </a:r>
            <a:r>
              <a:rPr lang="es-ES" b="1" dirty="0" err="1"/>
              <a:t>Law</a:t>
            </a:r>
            <a:r>
              <a:rPr lang="es-ES" b="1" dirty="0"/>
              <a:t> </a:t>
            </a:r>
            <a:r>
              <a:rPr lang="es-ES" b="1" dirty="0" err="1"/>
              <a:t>for</a:t>
            </a:r>
            <a:r>
              <a:rPr lang="es-ES" b="1" dirty="0"/>
              <a:t> </a:t>
            </a:r>
            <a:r>
              <a:rPr lang="es-ES" b="1" dirty="0" err="1"/>
              <a:t>addressing</a:t>
            </a:r>
            <a:r>
              <a:rPr lang="es-ES" b="1" dirty="0"/>
              <a:t> </a:t>
            </a:r>
            <a:r>
              <a:rPr lang="es-ES" b="1" dirty="0" err="1"/>
              <a:t>international</a:t>
            </a:r>
            <a:r>
              <a:rPr lang="es-ES" b="1" dirty="0"/>
              <a:t> </a:t>
            </a:r>
            <a:r>
              <a:rPr lang="es-ES" b="1" dirty="0" err="1"/>
              <a:t>migration</a:t>
            </a:r>
            <a:r>
              <a:rPr lang="es-ES" b="1" dirty="0"/>
              <a:t> and </a:t>
            </a:r>
            <a:r>
              <a:rPr lang="es-ES" b="1" dirty="0" err="1"/>
              <a:t>protecting</a:t>
            </a:r>
            <a:r>
              <a:rPr lang="es-ES" b="1" dirty="0"/>
              <a:t> </a:t>
            </a:r>
            <a:r>
              <a:rPr lang="es-ES" b="1" dirty="0" err="1"/>
              <a:t>migrants</a:t>
            </a:r>
            <a:r>
              <a:rPr lang="es-ES" b="1" dirty="0"/>
              <a:t> and </a:t>
            </a:r>
            <a:r>
              <a:rPr lang="es-ES" b="1" dirty="0" err="1"/>
              <a:t>their</a:t>
            </a:r>
            <a:r>
              <a:rPr lang="es-ES" b="1" dirty="0"/>
              <a:t> </a:t>
            </a:r>
            <a:r>
              <a:rPr lang="es-ES" b="1" dirty="0" err="1"/>
              <a:t>families</a:t>
            </a:r>
            <a:endParaRPr lang="es-ES" b="1" dirty="0"/>
          </a:p>
          <a:p>
            <a:endParaRPr lang="es-ES" b="1" dirty="0"/>
          </a:p>
          <a:p>
            <a:r>
              <a:rPr lang="es-ES" b="1" dirty="0"/>
              <a:t>No new </a:t>
            </a:r>
            <a:r>
              <a:rPr lang="es-ES" b="1" dirty="0" err="1"/>
              <a:t>rights</a:t>
            </a:r>
            <a:r>
              <a:rPr lang="es-ES" b="1" dirty="0"/>
              <a:t>, human </a:t>
            </a:r>
            <a:r>
              <a:rPr lang="es-ES" b="1" dirty="0" err="1"/>
              <a:t>rights</a:t>
            </a:r>
            <a:r>
              <a:rPr lang="es-ES" b="1" dirty="0"/>
              <a:t> in </a:t>
            </a:r>
            <a:r>
              <a:rPr lang="es-ES" b="1" dirty="0" err="1"/>
              <a:t>the</a:t>
            </a:r>
            <a:r>
              <a:rPr lang="es-ES" b="1" dirty="0"/>
              <a:t> </a:t>
            </a:r>
            <a:r>
              <a:rPr lang="es-ES" b="1" dirty="0" err="1"/>
              <a:t>context</a:t>
            </a:r>
            <a:r>
              <a:rPr lang="es-ES" b="1" dirty="0"/>
              <a:t> </a:t>
            </a:r>
            <a:r>
              <a:rPr lang="es-ES" b="1" dirty="0" err="1"/>
              <a:t>of</a:t>
            </a:r>
            <a:r>
              <a:rPr lang="es-ES" b="1" dirty="0"/>
              <a:t> </a:t>
            </a:r>
            <a:r>
              <a:rPr lang="es-ES" b="1" dirty="0" err="1"/>
              <a:t>migration</a:t>
            </a:r>
            <a:endParaRPr lang="es-ES" b="1" dirty="0"/>
          </a:p>
          <a:p>
            <a:pPr lvl="1"/>
            <a:r>
              <a:rPr lang="es-ES" b="1" dirty="0" err="1"/>
              <a:t>Likewise</a:t>
            </a:r>
            <a:r>
              <a:rPr lang="es-ES" b="1" dirty="0"/>
              <a:t>, CRC, CEDAW, CRPD</a:t>
            </a:r>
          </a:p>
          <a:p>
            <a:endParaRPr lang="es-AR" b="1" dirty="0"/>
          </a:p>
          <a:p>
            <a:endParaRPr lang="es-AR" dirty="0"/>
          </a:p>
        </p:txBody>
      </p:sp>
    </p:spTree>
    <p:extLst>
      <p:ext uri="{BB962C8B-B14F-4D97-AF65-F5344CB8AC3E}">
        <p14:creationId xmlns:p14="http://schemas.microsoft.com/office/powerpoint/2010/main" val="16620578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18D788C-D112-464D-A391-0A43837ABDC2}"/>
              </a:ext>
            </a:extLst>
          </p:cNvPr>
          <p:cNvSpPr>
            <a:spLocks noGrp="1"/>
          </p:cNvSpPr>
          <p:nvPr>
            <p:ph type="title"/>
          </p:nvPr>
        </p:nvSpPr>
        <p:spPr/>
        <p:txBody>
          <a:bodyPr/>
          <a:lstStyle/>
          <a:p>
            <a:pPr algn="ctr"/>
            <a:r>
              <a:rPr lang="es-AR" b="1" dirty="0"/>
              <a:t>ICRMW: </a:t>
            </a:r>
            <a:r>
              <a:rPr lang="es-AR" b="1" dirty="0" err="1"/>
              <a:t>content</a:t>
            </a:r>
            <a:endParaRPr lang="es-AR" b="1" dirty="0"/>
          </a:p>
        </p:txBody>
      </p:sp>
      <p:sp>
        <p:nvSpPr>
          <p:cNvPr id="3" name="Marcador de contenido 2">
            <a:extLst>
              <a:ext uri="{FF2B5EF4-FFF2-40B4-BE49-F238E27FC236}">
                <a16:creationId xmlns:a16="http://schemas.microsoft.com/office/drawing/2014/main" id="{29494CDB-08EA-4A42-9DCA-9911B1AD25A1}"/>
              </a:ext>
            </a:extLst>
          </p:cNvPr>
          <p:cNvSpPr>
            <a:spLocks noGrp="1"/>
          </p:cNvSpPr>
          <p:nvPr>
            <p:ph idx="1"/>
          </p:nvPr>
        </p:nvSpPr>
        <p:spPr>
          <a:xfrm>
            <a:off x="548640" y="2336872"/>
            <a:ext cx="11418073" cy="4328087"/>
          </a:xfrm>
        </p:spPr>
        <p:txBody>
          <a:bodyPr>
            <a:normAutofit fontScale="92500" lnSpcReduction="10000"/>
          </a:bodyPr>
          <a:lstStyle/>
          <a:p>
            <a:r>
              <a:rPr lang="en-US" sz="2800" b="1" dirty="0"/>
              <a:t>Longest human rights treaty: more than 70 substantive articles</a:t>
            </a:r>
          </a:p>
          <a:p>
            <a:pPr lvl="1"/>
            <a:r>
              <a:rPr lang="en-US" sz="2800" b="1" dirty="0"/>
              <a:t>IX Parts, 93 articles</a:t>
            </a:r>
          </a:p>
          <a:p>
            <a:pPr marL="0" indent="0">
              <a:buNone/>
            </a:pPr>
            <a:endParaRPr lang="en-US" sz="2800" b="1" dirty="0"/>
          </a:p>
          <a:p>
            <a:r>
              <a:rPr lang="en-US" sz="2800" b="1" dirty="0"/>
              <a:t>Comprehensive approach to migrants’ rights</a:t>
            </a:r>
          </a:p>
          <a:p>
            <a:pPr lvl="1"/>
            <a:r>
              <a:rPr lang="en-US" sz="2800" b="1" dirty="0"/>
              <a:t>Civil and political rights</a:t>
            </a:r>
          </a:p>
          <a:p>
            <a:pPr lvl="1"/>
            <a:r>
              <a:rPr lang="en-US" sz="2800" b="1" dirty="0"/>
              <a:t>Economic, social, and cultural rights</a:t>
            </a:r>
          </a:p>
          <a:p>
            <a:pPr lvl="1"/>
            <a:r>
              <a:rPr lang="en-US" sz="2800" b="1" dirty="0"/>
              <a:t>Due process guarantees</a:t>
            </a:r>
          </a:p>
          <a:p>
            <a:pPr lvl="1"/>
            <a:r>
              <a:rPr lang="en-US" sz="2800" b="1" dirty="0"/>
              <a:t>Children’s rights and other cross-cutting matters</a:t>
            </a:r>
          </a:p>
          <a:p>
            <a:pPr lvl="2"/>
            <a:r>
              <a:rPr lang="en-US" sz="2600" b="1" dirty="0"/>
              <a:t>Broadened by Committee’s dynamic interpretation</a:t>
            </a:r>
          </a:p>
          <a:p>
            <a:pPr lvl="3"/>
            <a:r>
              <a:rPr lang="en-US" sz="2400" b="1" dirty="0"/>
              <a:t>e.g. discrimination based on gender, disability, sexual orientation, and others</a:t>
            </a:r>
          </a:p>
          <a:p>
            <a:pPr lvl="1"/>
            <a:endParaRPr lang="en-US" b="1" dirty="0"/>
          </a:p>
          <a:p>
            <a:pPr lvl="1"/>
            <a:endParaRPr lang="en-US" b="1" dirty="0"/>
          </a:p>
        </p:txBody>
      </p:sp>
    </p:spTree>
    <p:extLst>
      <p:ext uri="{BB962C8B-B14F-4D97-AF65-F5344CB8AC3E}">
        <p14:creationId xmlns:p14="http://schemas.microsoft.com/office/powerpoint/2010/main" val="15390174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5C9CBCC-4D99-45BE-9BF5-698BE3C9BC8D}"/>
              </a:ext>
            </a:extLst>
          </p:cNvPr>
          <p:cNvSpPr>
            <a:spLocks noGrp="1"/>
          </p:cNvSpPr>
          <p:nvPr>
            <p:ph type="title"/>
          </p:nvPr>
        </p:nvSpPr>
        <p:spPr/>
        <p:txBody>
          <a:bodyPr/>
          <a:lstStyle/>
          <a:p>
            <a:pPr algn="ctr"/>
            <a:r>
              <a:rPr lang="es-AR" b="1" dirty="0"/>
              <a:t>ICRMW: </a:t>
            </a:r>
            <a:r>
              <a:rPr lang="es-AR" b="1" dirty="0" err="1"/>
              <a:t>Scope</a:t>
            </a:r>
            <a:endParaRPr lang="es-AR" b="1" dirty="0"/>
          </a:p>
        </p:txBody>
      </p:sp>
      <p:sp>
        <p:nvSpPr>
          <p:cNvPr id="3" name="Marcador de contenido 2">
            <a:extLst>
              <a:ext uri="{FF2B5EF4-FFF2-40B4-BE49-F238E27FC236}">
                <a16:creationId xmlns:a16="http://schemas.microsoft.com/office/drawing/2014/main" id="{09EC4B07-1A9C-4333-9B1B-82D3C88D3E88}"/>
              </a:ext>
            </a:extLst>
          </p:cNvPr>
          <p:cNvSpPr>
            <a:spLocks noGrp="1"/>
          </p:cNvSpPr>
          <p:nvPr>
            <p:ph idx="1"/>
          </p:nvPr>
        </p:nvSpPr>
        <p:spPr>
          <a:xfrm>
            <a:off x="0" y="2164080"/>
            <a:ext cx="11998959" cy="4500880"/>
          </a:xfrm>
        </p:spPr>
        <p:txBody>
          <a:bodyPr>
            <a:normAutofit/>
          </a:bodyPr>
          <a:lstStyle/>
          <a:p>
            <a:r>
              <a:rPr lang="en-US" b="1" dirty="0"/>
              <a:t>Migrant worker (article 2)</a:t>
            </a:r>
          </a:p>
          <a:p>
            <a:pPr lvl="1"/>
            <a:r>
              <a:rPr lang="en-US" b="1" dirty="0"/>
              <a:t>Everyone that is to be engaged, is engaged or has been engaged in a remunerated activity in a State he/she is not national</a:t>
            </a:r>
          </a:p>
          <a:p>
            <a:r>
              <a:rPr lang="en-US" b="1" dirty="0"/>
              <a:t>Convention applies to the entire migration process</a:t>
            </a:r>
          </a:p>
          <a:p>
            <a:pPr lvl="1"/>
            <a:r>
              <a:rPr lang="en-US" b="1" dirty="0"/>
              <a:t>comprising preparation for migration, departure, transit, the entire period of stay and return</a:t>
            </a:r>
          </a:p>
          <a:p>
            <a:r>
              <a:rPr lang="en-US" b="1" dirty="0"/>
              <a:t>Dynamic interpretation: Convention applies to all migrants and their families</a:t>
            </a:r>
          </a:p>
          <a:p>
            <a:pPr lvl="1"/>
            <a:r>
              <a:rPr lang="en-US" b="1" dirty="0"/>
              <a:t>Many articles protect migrants’ rights regardless working status (past, present or future)</a:t>
            </a:r>
          </a:p>
          <a:p>
            <a:pPr lvl="1"/>
            <a:r>
              <a:rPr lang="en-US" b="1" dirty="0"/>
              <a:t>Interpretation of the Committee through General Comments and Recommendations to States Parties (e.g., unaccompanied children; protection of migrants in transit)</a:t>
            </a:r>
          </a:p>
          <a:p>
            <a:r>
              <a:rPr lang="es-AR" b="1" dirty="0" err="1"/>
              <a:t>Migrants</a:t>
            </a:r>
            <a:r>
              <a:rPr lang="es-AR" b="1" dirty="0"/>
              <a:t>’ </a:t>
            </a:r>
            <a:r>
              <a:rPr lang="es-AR" b="1" dirty="0" err="1"/>
              <a:t>rights</a:t>
            </a:r>
            <a:r>
              <a:rPr lang="es-AR" b="1" dirty="0"/>
              <a:t> </a:t>
            </a:r>
            <a:r>
              <a:rPr lang="es-AR" b="1" dirty="0" err="1"/>
              <a:t>irrespective</a:t>
            </a:r>
            <a:r>
              <a:rPr lang="es-AR" b="1" dirty="0"/>
              <a:t> </a:t>
            </a:r>
            <a:r>
              <a:rPr lang="es-AR" b="1" dirty="0" err="1"/>
              <a:t>of</a:t>
            </a:r>
            <a:r>
              <a:rPr lang="es-AR" b="1" dirty="0"/>
              <a:t> </a:t>
            </a:r>
            <a:r>
              <a:rPr lang="es-AR" b="1" dirty="0" err="1"/>
              <a:t>their</a:t>
            </a:r>
            <a:r>
              <a:rPr lang="es-AR" b="1" dirty="0"/>
              <a:t> </a:t>
            </a:r>
            <a:r>
              <a:rPr lang="es-AR" b="1" dirty="0" err="1"/>
              <a:t>migration</a:t>
            </a:r>
            <a:r>
              <a:rPr lang="es-AR" b="1" dirty="0"/>
              <a:t> status</a:t>
            </a:r>
          </a:p>
          <a:p>
            <a:pPr lvl="1"/>
            <a:r>
              <a:rPr lang="es-AR" b="1" dirty="0" err="1"/>
              <a:t>Part</a:t>
            </a:r>
            <a:r>
              <a:rPr lang="es-AR" b="1" dirty="0"/>
              <a:t> IV (</a:t>
            </a:r>
            <a:r>
              <a:rPr lang="es-AR" b="1" dirty="0" err="1"/>
              <a:t>documented</a:t>
            </a:r>
            <a:r>
              <a:rPr lang="es-AR" b="1" dirty="0"/>
              <a:t> </a:t>
            </a:r>
            <a:r>
              <a:rPr lang="es-AR" b="1" dirty="0" err="1"/>
              <a:t>migrants</a:t>
            </a:r>
            <a:r>
              <a:rPr lang="es-AR" b="1" dirty="0"/>
              <a:t>): </a:t>
            </a:r>
            <a:r>
              <a:rPr lang="es-AR" b="1" dirty="0" err="1"/>
              <a:t>rights</a:t>
            </a:r>
            <a:r>
              <a:rPr lang="es-AR" b="1" dirty="0"/>
              <a:t> </a:t>
            </a:r>
            <a:r>
              <a:rPr lang="es-AR" b="1" dirty="0" err="1"/>
              <a:t>linked</a:t>
            </a:r>
            <a:r>
              <a:rPr lang="es-AR" b="1" dirty="0"/>
              <a:t> to formal </a:t>
            </a:r>
            <a:r>
              <a:rPr lang="es-AR" b="1" dirty="0" err="1"/>
              <a:t>employment</a:t>
            </a:r>
            <a:r>
              <a:rPr lang="es-AR" b="1" dirty="0"/>
              <a:t>; </a:t>
            </a:r>
            <a:r>
              <a:rPr lang="es-AR" b="1" dirty="0" err="1"/>
              <a:t>voting</a:t>
            </a:r>
            <a:r>
              <a:rPr lang="es-AR" b="1" dirty="0"/>
              <a:t> </a:t>
            </a:r>
            <a:r>
              <a:rPr lang="es-AR" b="1" dirty="0" err="1"/>
              <a:t>rights</a:t>
            </a:r>
            <a:r>
              <a:rPr lang="es-AR" b="1" dirty="0"/>
              <a:t>, and </a:t>
            </a:r>
            <a:r>
              <a:rPr lang="es-AR" b="1" dirty="0" err="1"/>
              <a:t>others</a:t>
            </a:r>
            <a:endParaRPr lang="es-AR" b="1" dirty="0"/>
          </a:p>
          <a:p>
            <a:pPr lvl="2"/>
            <a:r>
              <a:rPr lang="es-AR" b="1" dirty="0" err="1"/>
              <a:t>Important</a:t>
            </a:r>
            <a:r>
              <a:rPr lang="es-AR" b="1" dirty="0"/>
              <a:t>: </a:t>
            </a:r>
            <a:r>
              <a:rPr lang="es-AR" b="1" dirty="0" err="1"/>
              <a:t>progressive</a:t>
            </a:r>
            <a:r>
              <a:rPr lang="es-AR" b="1" dirty="0"/>
              <a:t> </a:t>
            </a:r>
            <a:r>
              <a:rPr lang="es-AR" b="1" dirty="0" err="1"/>
              <a:t>interpretation</a:t>
            </a:r>
            <a:r>
              <a:rPr lang="es-AR" b="1" dirty="0"/>
              <a:t> </a:t>
            </a:r>
            <a:r>
              <a:rPr lang="es-AR" b="1" dirty="0" err="1"/>
              <a:t>of</a:t>
            </a:r>
            <a:r>
              <a:rPr lang="es-AR" b="1" dirty="0"/>
              <a:t> </a:t>
            </a:r>
            <a:r>
              <a:rPr lang="es-AR" b="1" dirty="0" err="1"/>
              <a:t>some</a:t>
            </a:r>
            <a:r>
              <a:rPr lang="es-AR" b="1" dirty="0"/>
              <a:t> </a:t>
            </a:r>
            <a:r>
              <a:rPr lang="es-AR" b="1" dirty="0" err="1"/>
              <a:t>articles</a:t>
            </a:r>
            <a:r>
              <a:rPr lang="es-AR" b="1" dirty="0"/>
              <a:t> (</a:t>
            </a:r>
            <a:r>
              <a:rPr lang="es-AR" b="1" dirty="0" err="1"/>
              <a:t>e.g</a:t>
            </a:r>
            <a:r>
              <a:rPr lang="es-AR" b="1" dirty="0"/>
              <a:t>. </a:t>
            </a:r>
            <a:r>
              <a:rPr lang="es-AR" b="1" dirty="0" err="1"/>
              <a:t>education</a:t>
            </a:r>
            <a:r>
              <a:rPr lang="es-AR" b="1" dirty="0"/>
              <a:t> </a:t>
            </a:r>
            <a:r>
              <a:rPr lang="es-AR" b="1" dirty="0" err="1"/>
              <a:t>services</a:t>
            </a:r>
            <a:r>
              <a:rPr lang="es-AR" b="1" dirty="0"/>
              <a:t>, art. 43)</a:t>
            </a:r>
          </a:p>
        </p:txBody>
      </p:sp>
    </p:spTree>
    <p:extLst>
      <p:ext uri="{BB962C8B-B14F-4D97-AF65-F5344CB8AC3E}">
        <p14:creationId xmlns:p14="http://schemas.microsoft.com/office/powerpoint/2010/main" val="34675953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01786EB-BD6B-41A8-81F9-030594B47EB5}"/>
              </a:ext>
            </a:extLst>
          </p:cNvPr>
          <p:cNvSpPr>
            <a:spLocks noGrp="1"/>
          </p:cNvSpPr>
          <p:nvPr>
            <p:ph type="title"/>
          </p:nvPr>
        </p:nvSpPr>
        <p:spPr/>
        <p:txBody>
          <a:bodyPr/>
          <a:lstStyle/>
          <a:p>
            <a:r>
              <a:rPr lang="es-AR" dirty="0" err="1"/>
              <a:t>Asylum</a:t>
            </a:r>
            <a:r>
              <a:rPr lang="es-AR" dirty="0"/>
              <a:t> </a:t>
            </a:r>
            <a:r>
              <a:rPr lang="es-AR" dirty="0" err="1"/>
              <a:t>seekers</a:t>
            </a:r>
            <a:r>
              <a:rPr lang="es-AR" dirty="0"/>
              <a:t> and </a:t>
            </a:r>
            <a:r>
              <a:rPr lang="es-AR" dirty="0" err="1"/>
              <a:t>refugees</a:t>
            </a:r>
            <a:r>
              <a:rPr lang="es-AR" dirty="0"/>
              <a:t> </a:t>
            </a:r>
            <a:r>
              <a:rPr lang="es-AR" dirty="0" err="1"/>
              <a:t>under</a:t>
            </a:r>
            <a:r>
              <a:rPr lang="es-AR" dirty="0"/>
              <a:t> </a:t>
            </a:r>
            <a:r>
              <a:rPr lang="es-AR" dirty="0" err="1"/>
              <a:t>the</a:t>
            </a:r>
            <a:r>
              <a:rPr lang="es-AR" dirty="0"/>
              <a:t> MWC</a:t>
            </a:r>
          </a:p>
        </p:txBody>
      </p:sp>
      <p:sp>
        <p:nvSpPr>
          <p:cNvPr id="3" name="Marcador de contenido 2">
            <a:extLst>
              <a:ext uri="{FF2B5EF4-FFF2-40B4-BE49-F238E27FC236}">
                <a16:creationId xmlns:a16="http://schemas.microsoft.com/office/drawing/2014/main" id="{BD48F9F8-843B-4075-BD7F-48EF11E94FF0}"/>
              </a:ext>
            </a:extLst>
          </p:cNvPr>
          <p:cNvSpPr>
            <a:spLocks noGrp="1"/>
          </p:cNvSpPr>
          <p:nvPr>
            <p:ph idx="1"/>
          </p:nvPr>
        </p:nvSpPr>
        <p:spPr>
          <a:xfrm>
            <a:off x="0" y="2204720"/>
            <a:ext cx="12191999" cy="4450080"/>
          </a:xfrm>
        </p:spPr>
        <p:txBody>
          <a:bodyPr>
            <a:normAutofit/>
          </a:bodyPr>
          <a:lstStyle/>
          <a:p>
            <a:r>
              <a:rPr lang="es-AR" b="1" dirty="0" err="1"/>
              <a:t>Article</a:t>
            </a:r>
            <a:r>
              <a:rPr lang="es-AR" b="1" dirty="0"/>
              <a:t> 3: </a:t>
            </a:r>
            <a:r>
              <a:rPr lang="en-US" b="1" dirty="0"/>
              <a:t>The Convention shall not apply to: “(d) Refugees and stateless persons, unless such application is provided for in the relevant national legislation of, or international instruments in force for the State Party concerned”</a:t>
            </a:r>
            <a:endParaRPr lang="es-AR" b="1" dirty="0"/>
          </a:p>
          <a:p>
            <a:r>
              <a:rPr lang="es-AR" b="1" dirty="0" err="1"/>
              <a:t>Nevertheless</a:t>
            </a:r>
            <a:r>
              <a:rPr lang="es-AR" b="1" dirty="0"/>
              <a:t>,</a:t>
            </a:r>
          </a:p>
          <a:p>
            <a:pPr lvl="1"/>
            <a:r>
              <a:rPr lang="es-AR" b="1" dirty="0" err="1"/>
              <a:t>All</a:t>
            </a:r>
            <a:r>
              <a:rPr lang="es-AR" b="1" dirty="0"/>
              <a:t> </a:t>
            </a:r>
            <a:r>
              <a:rPr lang="es-AR" b="1" dirty="0" err="1"/>
              <a:t>refugees</a:t>
            </a:r>
            <a:r>
              <a:rPr lang="es-AR" b="1" dirty="0"/>
              <a:t> </a:t>
            </a:r>
            <a:r>
              <a:rPr lang="es-AR" b="1" dirty="0" err="1"/>
              <a:t>fall</a:t>
            </a:r>
            <a:r>
              <a:rPr lang="es-AR" b="1" dirty="0"/>
              <a:t> </a:t>
            </a:r>
            <a:r>
              <a:rPr lang="es-AR" b="1" dirty="0" err="1"/>
              <a:t>into</a:t>
            </a:r>
            <a:r>
              <a:rPr lang="es-AR" b="1" dirty="0"/>
              <a:t> </a:t>
            </a:r>
            <a:r>
              <a:rPr lang="es-AR" b="1" dirty="0" err="1"/>
              <a:t>migrants</a:t>
            </a:r>
            <a:r>
              <a:rPr lang="es-AR" b="1" dirty="0"/>
              <a:t>’ </a:t>
            </a:r>
            <a:r>
              <a:rPr lang="es-AR" b="1" dirty="0" err="1"/>
              <a:t>definition</a:t>
            </a:r>
            <a:r>
              <a:rPr lang="es-AR" b="1" dirty="0"/>
              <a:t>: </a:t>
            </a:r>
            <a:r>
              <a:rPr lang="es-AR" b="1" dirty="0" err="1"/>
              <a:t>person</a:t>
            </a:r>
            <a:r>
              <a:rPr lang="es-AR" b="1" dirty="0"/>
              <a:t> </a:t>
            </a:r>
            <a:r>
              <a:rPr lang="es-AR" b="1" dirty="0" err="1"/>
              <a:t>temporarily</a:t>
            </a:r>
            <a:r>
              <a:rPr lang="es-AR" b="1" dirty="0"/>
              <a:t> </a:t>
            </a:r>
            <a:r>
              <a:rPr lang="es-AR" b="1" dirty="0" err="1"/>
              <a:t>or</a:t>
            </a:r>
            <a:r>
              <a:rPr lang="es-AR" b="1" dirty="0"/>
              <a:t> </a:t>
            </a:r>
            <a:r>
              <a:rPr lang="es-AR" b="1" dirty="0" err="1"/>
              <a:t>permanently</a:t>
            </a:r>
            <a:r>
              <a:rPr lang="es-AR" b="1" dirty="0"/>
              <a:t> </a:t>
            </a:r>
            <a:r>
              <a:rPr lang="es-AR" b="1" dirty="0" err="1"/>
              <a:t>residing</a:t>
            </a:r>
            <a:r>
              <a:rPr lang="es-AR" b="1" dirty="0"/>
              <a:t> in country </a:t>
            </a:r>
            <a:r>
              <a:rPr lang="es-AR" b="1" dirty="0" err="1"/>
              <a:t>where</a:t>
            </a:r>
            <a:r>
              <a:rPr lang="es-AR" b="1" dirty="0"/>
              <a:t> he/</a:t>
            </a:r>
            <a:r>
              <a:rPr lang="es-AR" b="1" dirty="0" err="1"/>
              <a:t>she</a:t>
            </a:r>
            <a:r>
              <a:rPr lang="es-AR" b="1" dirty="0"/>
              <a:t> </a:t>
            </a:r>
            <a:r>
              <a:rPr lang="es-AR" b="1" dirty="0" err="1"/>
              <a:t>is</a:t>
            </a:r>
            <a:r>
              <a:rPr lang="es-AR" b="1" dirty="0"/>
              <a:t> </a:t>
            </a:r>
            <a:r>
              <a:rPr lang="es-AR" b="1" dirty="0" err="1"/>
              <a:t>not</a:t>
            </a:r>
            <a:r>
              <a:rPr lang="es-AR" b="1" dirty="0"/>
              <a:t> </a:t>
            </a:r>
            <a:r>
              <a:rPr lang="es-AR" b="1" dirty="0" err="1"/>
              <a:t>national</a:t>
            </a:r>
            <a:endParaRPr lang="es-AR" b="1" dirty="0"/>
          </a:p>
          <a:p>
            <a:pPr lvl="1"/>
            <a:r>
              <a:rPr lang="es-AR" b="1" dirty="0" err="1"/>
              <a:t>Apart</a:t>
            </a:r>
            <a:r>
              <a:rPr lang="es-AR" b="1" dirty="0"/>
              <a:t> </a:t>
            </a:r>
            <a:r>
              <a:rPr lang="es-AR" b="1" dirty="0" err="1"/>
              <a:t>from</a:t>
            </a:r>
            <a:r>
              <a:rPr lang="es-AR" b="1" dirty="0"/>
              <a:t> </a:t>
            </a:r>
            <a:r>
              <a:rPr lang="es-AR" b="1" dirty="0" err="1"/>
              <a:t>focused</a:t>
            </a:r>
            <a:r>
              <a:rPr lang="es-AR" b="1" dirty="0"/>
              <a:t> normative </a:t>
            </a:r>
            <a:r>
              <a:rPr lang="es-AR" b="1" dirty="0" err="1"/>
              <a:t>tools</a:t>
            </a:r>
            <a:r>
              <a:rPr lang="es-AR" b="1" dirty="0"/>
              <a:t> (</a:t>
            </a:r>
            <a:r>
              <a:rPr lang="es-AR" b="1" dirty="0" err="1"/>
              <a:t>e.g</a:t>
            </a:r>
            <a:r>
              <a:rPr lang="es-AR" b="1" dirty="0"/>
              <a:t>., </a:t>
            </a:r>
            <a:r>
              <a:rPr lang="es-AR" b="1" dirty="0" err="1"/>
              <a:t>asylum</a:t>
            </a:r>
            <a:r>
              <a:rPr lang="es-AR" b="1" dirty="0"/>
              <a:t> </a:t>
            </a:r>
            <a:r>
              <a:rPr lang="es-AR" b="1" dirty="0" err="1"/>
              <a:t>proceeding</a:t>
            </a:r>
            <a:r>
              <a:rPr lang="es-AR" b="1" dirty="0"/>
              <a:t> and </a:t>
            </a:r>
            <a:r>
              <a:rPr lang="es-AR" b="1" dirty="0" err="1"/>
              <a:t>refugee</a:t>
            </a:r>
            <a:r>
              <a:rPr lang="es-AR" b="1" dirty="0"/>
              <a:t> status), </a:t>
            </a:r>
            <a:r>
              <a:rPr lang="es-AR" b="1" dirty="0" err="1"/>
              <a:t>both</a:t>
            </a:r>
            <a:r>
              <a:rPr lang="es-AR" b="1" dirty="0"/>
              <a:t> </a:t>
            </a:r>
            <a:r>
              <a:rPr lang="es-AR" b="1" dirty="0" err="1"/>
              <a:t>migrants</a:t>
            </a:r>
            <a:r>
              <a:rPr lang="es-AR" b="1" dirty="0"/>
              <a:t> &amp; </a:t>
            </a:r>
            <a:r>
              <a:rPr lang="es-AR" b="1" dirty="0" err="1"/>
              <a:t>refugees</a:t>
            </a:r>
            <a:r>
              <a:rPr lang="es-AR" b="1" dirty="0"/>
              <a:t> are “</a:t>
            </a:r>
            <a:r>
              <a:rPr lang="es-AR" b="1" dirty="0" err="1"/>
              <a:t>foreigers</a:t>
            </a:r>
            <a:r>
              <a:rPr lang="es-AR" b="1" dirty="0"/>
              <a:t>” </a:t>
            </a:r>
            <a:r>
              <a:rPr lang="es-AR" b="1" dirty="0" err="1"/>
              <a:t>whose</a:t>
            </a:r>
            <a:r>
              <a:rPr lang="es-AR" b="1" dirty="0"/>
              <a:t> </a:t>
            </a:r>
            <a:r>
              <a:rPr lang="es-AR" b="1" dirty="0" err="1"/>
              <a:t>rights</a:t>
            </a:r>
            <a:r>
              <a:rPr lang="es-AR" b="1" dirty="0"/>
              <a:t> are </a:t>
            </a:r>
            <a:r>
              <a:rPr lang="es-AR" b="1" dirty="0" err="1"/>
              <a:t>regulated</a:t>
            </a:r>
            <a:r>
              <a:rPr lang="es-AR" b="1" dirty="0"/>
              <a:t> in </a:t>
            </a:r>
            <a:r>
              <a:rPr lang="es-AR" b="1" dirty="0" err="1"/>
              <a:t>equal</a:t>
            </a:r>
            <a:r>
              <a:rPr lang="es-AR" b="1" dirty="0"/>
              <a:t> </a:t>
            </a:r>
            <a:r>
              <a:rPr lang="es-AR" b="1" dirty="0" err="1"/>
              <a:t>manner</a:t>
            </a:r>
            <a:r>
              <a:rPr lang="es-AR" b="1" dirty="0"/>
              <a:t> in </a:t>
            </a:r>
            <a:r>
              <a:rPr lang="es-AR" b="1" dirty="0" err="1"/>
              <a:t>either</a:t>
            </a:r>
            <a:r>
              <a:rPr lang="es-AR" b="1" dirty="0"/>
              <a:t> </a:t>
            </a:r>
            <a:r>
              <a:rPr lang="es-AR" b="1" dirty="0" err="1"/>
              <a:t>all</a:t>
            </a:r>
            <a:r>
              <a:rPr lang="es-AR" b="1" dirty="0"/>
              <a:t> </a:t>
            </a:r>
            <a:r>
              <a:rPr lang="es-AR" b="1" dirty="0" err="1"/>
              <a:t>or</a:t>
            </a:r>
            <a:r>
              <a:rPr lang="es-AR" b="1" dirty="0"/>
              <a:t> </a:t>
            </a:r>
            <a:r>
              <a:rPr lang="es-AR" b="1" dirty="0" err="1"/>
              <a:t>most</a:t>
            </a:r>
            <a:r>
              <a:rPr lang="es-AR" b="1" dirty="0"/>
              <a:t> </a:t>
            </a:r>
            <a:r>
              <a:rPr lang="es-AR" b="1" dirty="0" err="1"/>
              <a:t>of</a:t>
            </a:r>
            <a:r>
              <a:rPr lang="es-AR" b="1" dirty="0"/>
              <a:t> </a:t>
            </a:r>
            <a:r>
              <a:rPr lang="es-AR" b="1" dirty="0" err="1"/>
              <a:t>laws</a:t>
            </a:r>
            <a:r>
              <a:rPr lang="es-AR" b="1" dirty="0"/>
              <a:t> and </a:t>
            </a:r>
            <a:r>
              <a:rPr lang="es-AR" b="1" dirty="0" err="1"/>
              <a:t>policies</a:t>
            </a:r>
            <a:r>
              <a:rPr lang="es-AR" b="1" dirty="0"/>
              <a:t> in host </a:t>
            </a:r>
            <a:r>
              <a:rPr lang="es-AR" b="1" dirty="0" err="1"/>
              <a:t>countries</a:t>
            </a:r>
            <a:r>
              <a:rPr lang="es-AR" b="1" dirty="0"/>
              <a:t> (labor, </a:t>
            </a:r>
            <a:r>
              <a:rPr lang="es-AR" b="1" dirty="0" err="1"/>
              <a:t>health</a:t>
            </a:r>
            <a:r>
              <a:rPr lang="es-AR" b="1" dirty="0"/>
              <a:t>, </a:t>
            </a:r>
            <a:r>
              <a:rPr lang="es-AR" b="1" dirty="0" err="1"/>
              <a:t>education</a:t>
            </a:r>
            <a:r>
              <a:rPr lang="es-AR" b="1" dirty="0"/>
              <a:t>, </a:t>
            </a:r>
            <a:r>
              <a:rPr lang="es-AR" b="1" dirty="0" err="1"/>
              <a:t>justice</a:t>
            </a:r>
            <a:r>
              <a:rPr lang="es-AR" b="1" dirty="0"/>
              <a:t>, criminal </a:t>
            </a:r>
            <a:r>
              <a:rPr lang="es-AR" b="1" dirty="0" err="1"/>
              <a:t>law</a:t>
            </a:r>
            <a:r>
              <a:rPr lang="es-AR" b="1" dirty="0"/>
              <a:t>, etc.)</a:t>
            </a:r>
          </a:p>
          <a:p>
            <a:pPr lvl="1"/>
            <a:r>
              <a:rPr lang="es-AR" b="1" dirty="0"/>
              <a:t>CMW </a:t>
            </a:r>
            <a:r>
              <a:rPr lang="es-AR" b="1" dirty="0" err="1"/>
              <a:t>jurisprudence</a:t>
            </a:r>
            <a:r>
              <a:rPr lang="es-AR" b="1" dirty="0"/>
              <a:t>: </a:t>
            </a:r>
          </a:p>
          <a:p>
            <a:pPr lvl="2"/>
            <a:r>
              <a:rPr lang="es-AR" b="1" dirty="0"/>
              <a:t>Human </a:t>
            </a:r>
            <a:r>
              <a:rPr lang="es-AR" b="1" dirty="0" err="1"/>
              <a:t>rights</a:t>
            </a:r>
            <a:r>
              <a:rPr lang="es-AR" b="1" dirty="0"/>
              <a:t> </a:t>
            </a:r>
            <a:r>
              <a:rPr lang="es-AR" b="1" dirty="0" err="1"/>
              <a:t>treaties</a:t>
            </a:r>
            <a:r>
              <a:rPr lang="es-AR" b="1" dirty="0"/>
              <a:t> as living </a:t>
            </a:r>
            <a:r>
              <a:rPr lang="es-AR" b="1" dirty="0" err="1"/>
              <a:t>instruments</a:t>
            </a:r>
            <a:endParaRPr lang="es-AR" b="1" dirty="0"/>
          </a:p>
          <a:p>
            <a:pPr lvl="2"/>
            <a:r>
              <a:rPr lang="es-AR" b="1" dirty="0" err="1"/>
              <a:t>Principle</a:t>
            </a:r>
            <a:r>
              <a:rPr lang="es-AR" b="1" dirty="0"/>
              <a:t> </a:t>
            </a:r>
            <a:r>
              <a:rPr lang="es-AR" b="1" dirty="0" err="1"/>
              <a:t>of</a:t>
            </a:r>
            <a:r>
              <a:rPr lang="es-AR" b="1" dirty="0"/>
              <a:t> “</a:t>
            </a:r>
            <a:r>
              <a:rPr lang="es-AR" b="1" dirty="0" err="1"/>
              <a:t>effet</a:t>
            </a:r>
            <a:r>
              <a:rPr lang="es-AR" b="1" dirty="0"/>
              <a:t> </a:t>
            </a:r>
            <a:r>
              <a:rPr lang="es-AR" b="1" dirty="0" err="1"/>
              <a:t>utile</a:t>
            </a:r>
            <a:r>
              <a:rPr lang="es-AR" b="1" dirty="0"/>
              <a:t>” </a:t>
            </a:r>
          </a:p>
          <a:p>
            <a:endParaRPr lang="es-AR" dirty="0"/>
          </a:p>
        </p:txBody>
      </p:sp>
    </p:spTree>
    <p:extLst>
      <p:ext uri="{BB962C8B-B14F-4D97-AF65-F5344CB8AC3E}">
        <p14:creationId xmlns:p14="http://schemas.microsoft.com/office/powerpoint/2010/main" val="25630709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EE4E7CF-2616-40D3-B151-05943AFFA839}"/>
              </a:ext>
            </a:extLst>
          </p:cNvPr>
          <p:cNvSpPr>
            <a:spLocks noGrp="1"/>
          </p:cNvSpPr>
          <p:nvPr>
            <p:ph type="title"/>
          </p:nvPr>
        </p:nvSpPr>
        <p:spPr>
          <a:xfrm>
            <a:off x="152401" y="753228"/>
            <a:ext cx="10141782" cy="1080938"/>
          </a:xfrm>
        </p:spPr>
        <p:txBody>
          <a:bodyPr/>
          <a:lstStyle/>
          <a:p>
            <a:pPr algn="ctr"/>
            <a:r>
              <a:rPr lang="es-AR" dirty="0" err="1"/>
              <a:t>Examples</a:t>
            </a:r>
            <a:r>
              <a:rPr lang="es-AR" dirty="0"/>
              <a:t> </a:t>
            </a:r>
            <a:r>
              <a:rPr lang="es-AR" dirty="0" err="1"/>
              <a:t>of</a:t>
            </a:r>
            <a:r>
              <a:rPr lang="es-AR" dirty="0"/>
              <a:t> CMW </a:t>
            </a:r>
            <a:r>
              <a:rPr lang="es-AR" dirty="0" err="1"/>
              <a:t>jurisprudence</a:t>
            </a:r>
            <a:r>
              <a:rPr lang="es-AR" dirty="0"/>
              <a:t> </a:t>
            </a:r>
            <a:r>
              <a:rPr lang="es-AR" dirty="0" err="1"/>
              <a:t>for</a:t>
            </a:r>
            <a:r>
              <a:rPr lang="es-AR" dirty="0"/>
              <a:t> </a:t>
            </a:r>
            <a:r>
              <a:rPr lang="es-AR" dirty="0" err="1"/>
              <a:t>asylum</a:t>
            </a:r>
            <a:r>
              <a:rPr lang="es-AR" dirty="0"/>
              <a:t> </a:t>
            </a:r>
            <a:r>
              <a:rPr lang="es-AR" dirty="0" err="1"/>
              <a:t>seekers</a:t>
            </a:r>
            <a:r>
              <a:rPr lang="es-AR" dirty="0"/>
              <a:t> and </a:t>
            </a:r>
            <a:r>
              <a:rPr lang="es-AR" dirty="0" err="1"/>
              <a:t>refugees</a:t>
            </a:r>
            <a:r>
              <a:rPr lang="es-AR" dirty="0"/>
              <a:t>’ </a:t>
            </a:r>
            <a:r>
              <a:rPr lang="es-AR" dirty="0" err="1"/>
              <a:t>rights</a:t>
            </a:r>
            <a:r>
              <a:rPr lang="es-AR" dirty="0"/>
              <a:t> </a:t>
            </a:r>
            <a:r>
              <a:rPr lang="es-AR" dirty="0" err="1"/>
              <a:t>protection</a:t>
            </a:r>
            <a:endParaRPr lang="es-AR" dirty="0"/>
          </a:p>
        </p:txBody>
      </p:sp>
      <p:sp>
        <p:nvSpPr>
          <p:cNvPr id="3" name="Marcador de contenido 2">
            <a:extLst>
              <a:ext uri="{FF2B5EF4-FFF2-40B4-BE49-F238E27FC236}">
                <a16:creationId xmlns:a16="http://schemas.microsoft.com/office/drawing/2014/main" id="{A7FC0C2F-075F-46A7-8DDF-A1EE5A6C485C}"/>
              </a:ext>
            </a:extLst>
          </p:cNvPr>
          <p:cNvSpPr>
            <a:spLocks noGrp="1"/>
          </p:cNvSpPr>
          <p:nvPr>
            <p:ph idx="1"/>
          </p:nvPr>
        </p:nvSpPr>
        <p:spPr>
          <a:xfrm>
            <a:off x="152400" y="2336872"/>
            <a:ext cx="11877039" cy="4521127"/>
          </a:xfrm>
        </p:spPr>
        <p:txBody>
          <a:bodyPr>
            <a:normAutofit fontScale="92500" lnSpcReduction="10000"/>
          </a:bodyPr>
          <a:lstStyle/>
          <a:p>
            <a:r>
              <a:rPr lang="es-AR" b="1" dirty="0">
                <a:solidFill>
                  <a:schemeClr val="accent6">
                    <a:lumMod val="75000"/>
                  </a:schemeClr>
                </a:solidFill>
              </a:rPr>
              <a:t>Chile</a:t>
            </a:r>
            <a:r>
              <a:rPr lang="es-AR" b="1" dirty="0"/>
              <a:t> (2021): </a:t>
            </a:r>
            <a:r>
              <a:rPr lang="en-US" b="1" dirty="0"/>
              <a:t>Concern for insufficient focus on the “the protection of the rights of migrants in an irregular situation, regularization mechanisms, due process, </a:t>
            </a:r>
            <a:r>
              <a:rPr lang="en-US" b="1" dirty="0">
                <a:solidFill>
                  <a:srgbClr val="FF0000"/>
                </a:solidFill>
              </a:rPr>
              <a:t>the recognition of refugee status and other forms of international protection</a:t>
            </a:r>
            <a:r>
              <a:rPr lang="en-US" b="1" dirty="0"/>
              <a:t>… </a:t>
            </a:r>
          </a:p>
          <a:p>
            <a:r>
              <a:rPr lang="en-US" b="1" dirty="0"/>
              <a:t>The Committee urges the State to ensure that </a:t>
            </a:r>
            <a:r>
              <a:rPr lang="en-US" b="1" dirty="0" err="1"/>
              <a:t>Migraton</a:t>
            </a:r>
            <a:r>
              <a:rPr lang="en-US" b="1" dirty="0"/>
              <a:t> ACT and implementing Regulation is amended so as to be brought into full conformity with the Convention, in particular with regard to: (h) </a:t>
            </a:r>
            <a:r>
              <a:rPr lang="en-US" b="1" dirty="0">
                <a:solidFill>
                  <a:srgbClr val="FF0000"/>
                </a:solidFill>
              </a:rPr>
              <a:t>The protection of refugees, persons in need of additional protection and other persons in need of international protection</a:t>
            </a:r>
            <a:r>
              <a:rPr lang="en-US" b="1" dirty="0"/>
              <a:t>;</a:t>
            </a:r>
          </a:p>
          <a:p>
            <a:r>
              <a:rPr lang="en-US" b="1" dirty="0">
                <a:solidFill>
                  <a:schemeClr val="accent6">
                    <a:lumMod val="75000"/>
                  </a:schemeClr>
                </a:solidFill>
              </a:rPr>
              <a:t>Mexico</a:t>
            </a:r>
            <a:r>
              <a:rPr lang="en-US" b="1" dirty="0"/>
              <a:t> (2017): Concern: large number of persons who abandon their quest for refugee status, and that measures of “return” may be ordered without proper investigation of the possible risks to the person’s life and physical integrity in the country of origin. </a:t>
            </a:r>
          </a:p>
          <a:p>
            <a:pPr lvl="1"/>
            <a:r>
              <a:rPr lang="en-US" b="1" dirty="0"/>
              <a:t>Ensure that persons </a:t>
            </a:r>
            <a:r>
              <a:rPr lang="en-US" b="1" dirty="0">
                <a:solidFill>
                  <a:srgbClr val="FF0000"/>
                </a:solidFill>
              </a:rPr>
              <a:t>seeking refugee status </a:t>
            </a:r>
            <a:r>
              <a:rPr lang="en-US" b="1" dirty="0"/>
              <a:t>access to free legal representation and their right to an effective remedy;</a:t>
            </a:r>
          </a:p>
          <a:p>
            <a:r>
              <a:rPr lang="en-US" b="1" dirty="0">
                <a:solidFill>
                  <a:srgbClr val="FF0000"/>
                </a:solidFill>
              </a:rPr>
              <a:t>Ensure that persons applying for asylum are not detained for an indefinite period while their application is being considered</a:t>
            </a:r>
            <a:r>
              <a:rPr lang="en-US" b="1" dirty="0"/>
              <a:t>.</a:t>
            </a:r>
          </a:p>
          <a:p>
            <a:endParaRPr lang="en-US" dirty="0"/>
          </a:p>
          <a:p>
            <a:endParaRPr lang="es-AR" dirty="0"/>
          </a:p>
        </p:txBody>
      </p:sp>
    </p:spTree>
    <p:extLst>
      <p:ext uri="{BB962C8B-B14F-4D97-AF65-F5344CB8AC3E}">
        <p14:creationId xmlns:p14="http://schemas.microsoft.com/office/powerpoint/2010/main" val="20702675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1FB596E2-DE58-46C9-9E39-526429654769}"/>
              </a:ext>
            </a:extLst>
          </p:cNvPr>
          <p:cNvSpPr txBox="1"/>
          <p:nvPr/>
        </p:nvSpPr>
        <p:spPr>
          <a:xfrm>
            <a:off x="91440" y="81280"/>
            <a:ext cx="10444480" cy="7032694"/>
          </a:xfrm>
          <a:prstGeom prst="rect">
            <a:avLst/>
          </a:prstGeom>
          <a:noFill/>
        </p:spPr>
        <p:txBody>
          <a:bodyPr wrap="square">
            <a:spAutoFit/>
          </a:bodyPr>
          <a:lstStyle/>
          <a:p>
            <a:pPr marL="342900" indent="-342900">
              <a:buFont typeface="Arial" panose="020B0604020202020204" pitchFamily="34" charset="0"/>
              <a:buChar char="•"/>
            </a:pPr>
            <a:r>
              <a:rPr lang="en-US" sz="2500" b="1" dirty="0">
                <a:solidFill>
                  <a:schemeClr val="accent6">
                    <a:lumMod val="75000"/>
                  </a:schemeClr>
                </a:solidFill>
              </a:rPr>
              <a:t>Turkey</a:t>
            </a:r>
            <a:r>
              <a:rPr lang="en-US" sz="2500" b="1" dirty="0"/>
              <a:t> (2016): The Committee recommends that the State party consider </a:t>
            </a:r>
            <a:r>
              <a:rPr lang="en-US" sz="2500" b="1" dirty="0">
                <a:solidFill>
                  <a:srgbClr val="FF0000"/>
                </a:solidFill>
              </a:rPr>
              <a:t>withdrawing the reservation relating to the geographical limitation of the 1951 Convention</a:t>
            </a:r>
            <a:endParaRPr lang="en-US" sz="2500" b="1" dirty="0"/>
          </a:p>
          <a:p>
            <a:r>
              <a:rPr lang="en-US" sz="2500" b="1" dirty="0"/>
              <a:t>(c) Mechanism for assessing individual situation of migrants in transit, determining without discrimination their protection needs, in </a:t>
            </a:r>
            <a:r>
              <a:rPr lang="en-US" sz="2500" b="1" dirty="0">
                <a:solidFill>
                  <a:srgbClr val="FF0000"/>
                </a:solidFill>
              </a:rPr>
              <a:t>full compliance with international human rights, humanitarian and refugee law</a:t>
            </a:r>
            <a:endParaRPr lang="en-US" sz="2500" b="1" dirty="0"/>
          </a:p>
          <a:p>
            <a:pPr marL="342900" indent="-342900">
              <a:buFont typeface="Arial" panose="020B0604020202020204" pitchFamily="34" charset="0"/>
              <a:buChar char="•"/>
            </a:pPr>
            <a:r>
              <a:rPr lang="es-AR" sz="2500" b="1" dirty="0">
                <a:solidFill>
                  <a:schemeClr val="accent6">
                    <a:lumMod val="75000"/>
                  </a:schemeClr>
                </a:solidFill>
              </a:rPr>
              <a:t>Albania</a:t>
            </a:r>
            <a:r>
              <a:rPr lang="es-AR" sz="2500" b="1" dirty="0"/>
              <a:t> (2019): </a:t>
            </a:r>
            <a:r>
              <a:rPr lang="es-AR" sz="2500" b="1" dirty="0" err="1"/>
              <a:t>concern</a:t>
            </a:r>
            <a:r>
              <a:rPr lang="es-AR" sz="2500" b="1" dirty="0"/>
              <a:t> </a:t>
            </a:r>
            <a:r>
              <a:rPr lang="es-AR" sz="2500" b="1" dirty="0" err="1"/>
              <a:t>of</a:t>
            </a:r>
            <a:r>
              <a:rPr lang="es-AR" sz="2500" b="1" dirty="0"/>
              <a:t> </a:t>
            </a:r>
            <a:r>
              <a:rPr lang="es-AR" sz="2500" b="1" dirty="0" err="1"/>
              <a:t>lack</a:t>
            </a:r>
            <a:r>
              <a:rPr lang="es-AR" sz="2500" b="1" dirty="0"/>
              <a:t> </a:t>
            </a:r>
            <a:r>
              <a:rPr lang="es-AR" sz="2500" b="1" dirty="0" err="1"/>
              <a:t>of</a:t>
            </a:r>
            <a:r>
              <a:rPr lang="es-AR" sz="2500" b="1" dirty="0"/>
              <a:t> legislative </a:t>
            </a:r>
            <a:r>
              <a:rPr lang="es-AR" sz="2500" b="1" dirty="0" err="1"/>
              <a:t>measures</a:t>
            </a:r>
            <a:r>
              <a:rPr lang="es-AR" sz="2500" b="1" dirty="0"/>
              <a:t> </a:t>
            </a:r>
            <a:r>
              <a:rPr lang="es-AR" sz="2500" b="1" dirty="0" err="1"/>
              <a:t>directed</a:t>
            </a:r>
            <a:r>
              <a:rPr lang="es-AR" sz="2500" b="1" dirty="0"/>
              <a:t> to “</a:t>
            </a:r>
            <a:r>
              <a:rPr lang="en-US" sz="2500" b="1" dirty="0"/>
              <a:t>the protection of migrant workers in an irregular situation and their children, and of </a:t>
            </a:r>
            <a:r>
              <a:rPr lang="en-US" sz="2500" b="1" dirty="0">
                <a:solidFill>
                  <a:srgbClr val="FF0000"/>
                </a:solidFill>
              </a:rPr>
              <a:t>asylum-seeking migrant workers</a:t>
            </a:r>
            <a:r>
              <a:rPr lang="en-US" sz="2500" b="1" dirty="0"/>
              <a:t>”</a:t>
            </a:r>
          </a:p>
          <a:p>
            <a:pPr marL="342900" indent="-342900">
              <a:buFont typeface="Arial" panose="020B0604020202020204" pitchFamily="34" charset="0"/>
              <a:buChar char="•"/>
            </a:pPr>
            <a:r>
              <a:rPr lang="en-US" sz="2500" b="1" dirty="0">
                <a:solidFill>
                  <a:schemeClr val="accent6">
                    <a:lumMod val="75000"/>
                  </a:schemeClr>
                </a:solidFill>
              </a:rPr>
              <a:t>Tajikistan</a:t>
            </a:r>
            <a:r>
              <a:rPr lang="en-US" sz="2500" b="1" dirty="0"/>
              <a:t> (2019): (c) Ensure that </a:t>
            </a:r>
            <a:r>
              <a:rPr lang="en-US" sz="2500" b="1" dirty="0">
                <a:solidFill>
                  <a:srgbClr val="FF0000"/>
                </a:solidFill>
              </a:rPr>
              <a:t>asylum seekers are not subject to an administrative order of expulsion or return until each individual situation has been evaluated</a:t>
            </a:r>
            <a:r>
              <a:rPr lang="en-US" sz="2500" b="1" dirty="0"/>
              <a:t>, in order to uphold the principle of non- refoulement and the prohibition of arbitrary expulsion.</a:t>
            </a:r>
          </a:p>
          <a:p>
            <a:pPr marL="342900" indent="-342900">
              <a:buFont typeface="Arial" panose="020B0604020202020204" pitchFamily="34" charset="0"/>
              <a:buChar char="•"/>
            </a:pPr>
            <a:r>
              <a:rPr lang="en-US" sz="2500" b="1" dirty="0">
                <a:solidFill>
                  <a:schemeClr val="accent6">
                    <a:lumMod val="75000"/>
                  </a:schemeClr>
                </a:solidFill>
              </a:rPr>
              <a:t>General Comment No. 5: </a:t>
            </a:r>
            <a:r>
              <a:rPr lang="en-US" sz="2500" b="1" dirty="0"/>
              <a:t>Jurisdiction and State responsibility in case of detention of “</a:t>
            </a:r>
            <a:r>
              <a:rPr lang="en-US" sz="2500" b="1" dirty="0">
                <a:solidFill>
                  <a:schemeClr val="accent5"/>
                </a:solidFill>
              </a:rPr>
              <a:t>migrant workers seeking asylum</a:t>
            </a:r>
            <a:r>
              <a:rPr lang="en-US" sz="2500" b="1" dirty="0"/>
              <a:t>” (#29)</a:t>
            </a:r>
          </a:p>
          <a:p>
            <a:endParaRPr lang="es-AR" sz="2600" dirty="0"/>
          </a:p>
        </p:txBody>
      </p:sp>
    </p:spTree>
    <p:extLst>
      <p:ext uri="{BB962C8B-B14F-4D97-AF65-F5344CB8AC3E}">
        <p14:creationId xmlns:p14="http://schemas.microsoft.com/office/powerpoint/2010/main" val="709340285"/>
      </p:ext>
    </p:extLst>
  </p:cSld>
  <p:clrMapOvr>
    <a:masterClrMapping/>
  </p:clrMapOvr>
</p:sld>
</file>

<file path=ppt/theme/theme1.xml><?xml version="1.0" encoding="utf-8"?>
<a:theme xmlns:a="http://schemas.openxmlformats.org/drawingml/2006/main" name="Berlín">
  <a:themeElements>
    <a:clrScheme name="Berlin">
      <a:dk1>
        <a:sysClr val="windowText" lastClr="000000"/>
      </a:dk1>
      <a:lt1>
        <a:sysClr val="window" lastClr="FFFFFF"/>
      </a:lt1>
      <a:dk2>
        <a:srgbClr val="1F8094"/>
      </a:dk2>
      <a:lt2>
        <a:srgbClr val="E7E6E6"/>
      </a:lt2>
      <a:accent1>
        <a:srgbClr val="39CDE7"/>
      </a:accent1>
      <a:accent2>
        <a:srgbClr val="60DE72"/>
      </a:accent2>
      <a:accent3>
        <a:srgbClr val="DDCC64"/>
      </a:accent3>
      <a:accent4>
        <a:srgbClr val="F49D50"/>
      </a:accent4>
      <a:accent5>
        <a:srgbClr val="E44951"/>
      </a:accent5>
      <a:accent6>
        <a:srgbClr val="D666F9"/>
      </a:accent6>
      <a:hlink>
        <a:srgbClr val="4BF7ED"/>
      </a:hlink>
      <a:folHlink>
        <a:srgbClr val="95E9F4"/>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28000"/>
              </a:schemeClr>
            </a:gs>
            <a:gs pos="50000">
              <a:schemeClr val="phClr">
                <a:shade val="100000"/>
                <a:hueMod val="100000"/>
                <a:satMod val="110000"/>
                <a:lumMod val="130000"/>
              </a:schemeClr>
            </a:gs>
            <a:gs pos="100000">
              <a:schemeClr val="phClr">
                <a:shade val="78000"/>
                <a:hueMod val="118000"/>
                <a:satMod val="12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7DC10E3-4FF5-456B-A359-A0F378C1E5FB}"/>
    </a:ext>
  </a:extLst>
</a:theme>
</file>

<file path=docProps/app.xml><?xml version="1.0" encoding="utf-8"?>
<Properties xmlns="http://schemas.openxmlformats.org/officeDocument/2006/extended-properties" xmlns:vt="http://schemas.openxmlformats.org/officeDocument/2006/docPropsVTypes">
  <Template>TM04033917[[fn=Berlín]]</Template>
  <TotalTime>8300</TotalTime>
  <Words>3674</Words>
  <Application>Microsoft Macintosh PowerPoint</Application>
  <PresentationFormat>Widescreen</PresentationFormat>
  <Paragraphs>268</Paragraphs>
  <Slides>37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37</vt:i4>
      </vt:variant>
    </vt:vector>
  </HeadingPairs>
  <TitlesOfParts>
    <vt:vector size="40" baseType="lpstr">
      <vt:lpstr>Arial</vt:lpstr>
      <vt:lpstr>Trebuchet MS</vt:lpstr>
      <vt:lpstr>Berlín</vt:lpstr>
      <vt:lpstr>Information Session on the UN Committee on Migrant Workers</vt:lpstr>
      <vt:lpstr>Topics</vt:lpstr>
      <vt:lpstr>International Convention on the Protection of the Rights of All Migrant Workers and Members of Their Families (ICRMW):          Basic Facts, Content, and Scope</vt:lpstr>
      <vt:lpstr>ICRMW: Basic Facts</vt:lpstr>
      <vt:lpstr>ICRMW: content</vt:lpstr>
      <vt:lpstr>ICRMW: Scope</vt:lpstr>
      <vt:lpstr>Asylum seekers and refugees under the MWC</vt:lpstr>
      <vt:lpstr>Examples of CMW jurisprudence for asylum seekers and refugees’ rights protection</vt:lpstr>
      <vt:lpstr>PowerPoint Presentation</vt:lpstr>
      <vt:lpstr>Reccomendations directed to States Parties on migrants’ rights in third host countries</vt:lpstr>
      <vt:lpstr>Section on Bilateral, Regional or International Cooperation </vt:lpstr>
      <vt:lpstr>The UN Committee on Migrant Workers:            Main Mechanisms for Protecting and Promoting their Rights</vt:lpstr>
      <vt:lpstr>Key Mechanisms  (similar to all UN Treaty Bodies)</vt:lpstr>
      <vt:lpstr>Periodic Review</vt:lpstr>
      <vt:lpstr>Reccomendations: Follow-up</vt:lpstr>
      <vt:lpstr>Periodic review: multiple opportunities for civil society participation </vt:lpstr>
      <vt:lpstr>General Comments</vt:lpstr>
      <vt:lpstr>Inter-States and Individual Communications</vt:lpstr>
      <vt:lpstr>The Right to Liberty and Protection Against Arbitrary Detention in the Convention and in the CMW Jurisprudence</vt:lpstr>
      <vt:lpstr>The Right to Liberty in the Convention (articles 16 &amp; 17)</vt:lpstr>
      <vt:lpstr>Right to Liberty in the CMW General Comments</vt:lpstr>
      <vt:lpstr>General Comment No. 5 (2021):   introductory standards</vt:lpstr>
      <vt:lpstr>OG5: Definition of deprivation of Liberty </vt:lpstr>
      <vt:lpstr>OG5: Jurisdiction, Privatization  &amp; States responsibilities</vt:lpstr>
      <vt:lpstr>OG5: Fundamental Principles</vt:lpstr>
      <vt:lpstr>OG5: Legal Obligations                             (last resort and alternative measures)</vt:lpstr>
      <vt:lpstr>OG5: Access to Justice and Due Process</vt:lpstr>
      <vt:lpstr>OG5: other standards </vt:lpstr>
      <vt:lpstr>The Right to Liberty in Committee’s Recommendations to States Parties</vt:lpstr>
      <vt:lpstr>Reccomendations on  Detention / Regularization</vt:lpstr>
      <vt:lpstr>Reccomendations for Protecting the Right to Liberty through consular assistance </vt:lpstr>
      <vt:lpstr>Reccomendations on non-criminalization of migration and indefinite detention</vt:lpstr>
      <vt:lpstr>Ratification of the Convention: challenges and arguments</vt:lpstr>
      <vt:lpstr>Data on ratification</vt:lpstr>
      <vt:lpstr>Preamble of the ICRMW</vt:lpstr>
      <vt:lpstr>“Arguments” against ratification</vt:lpstr>
      <vt:lpstr>Why ratifying the MWC?</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Information Session on the UN Committee on Migrant Workers</dc:title>
  <dc:creator>User</dc:creator>
  <cp:lastModifiedBy>Rachael Reilly</cp:lastModifiedBy>
  <cp:revision>26</cp:revision>
  <dcterms:created xsi:type="dcterms:W3CDTF">2022-03-02T12:57:19Z</dcterms:created>
  <dcterms:modified xsi:type="dcterms:W3CDTF">2022-03-22T21:18:47Z</dcterms:modified>
</cp:coreProperties>
</file>