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06" r:id="rId3"/>
    <p:sldId id="274" r:id="rId4"/>
    <p:sldId id="294" r:id="rId5"/>
    <p:sldId id="259" r:id="rId6"/>
    <p:sldId id="277" r:id="rId7"/>
    <p:sldId id="291" r:id="rId8"/>
    <p:sldId id="287" r:id="rId9"/>
    <p:sldId id="261" r:id="rId10"/>
    <p:sldId id="278" r:id="rId11"/>
    <p:sldId id="273" r:id="rId12"/>
    <p:sldId id="263" r:id="rId13"/>
    <p:sldId id="267" r:id="rId14"/>
    <p:sldId id="275" r:id="rId15"/>
    <p:sldId id="309" r:id="rId16"/>
    <p:sldId id="264" r:id="rId17"/>
    <p:sldId id="268" r:id="rId18"/>
    <p:sldId id="269" r:id="rId19"/>
    <p:sldId id="262" r:id="rId20"/>
    <p:sldId id="270" r:id="rId21"/>
    <p:sldId id="272" r:id="rId22"/>
    <p:sldId id="297" r:id="rId23"/>
    <p:sldId id="299" r:id="rId24"/>
    <p:sldId id="301" r:id="rId25"/>
    <p:sldId id="302" r:id="rId26"/>
    <p:sldId id="304" r:id="rId27"/>
    <p:sldId id="305" r:id="rId28"/>
    <p:sldId id="279" r:id="rId29"/>
    <p:sldId id="284" r:id="rId30"/>
    <p:sldId id="283" r:id="rId31"/>
    <p:sldId id="285" r:id="rId32"/>
    <p:sldId id="296" r:id="rId33"/>
    <p:sldId id="265" r:id="rId34"/>
    <p:sldId id="295" r:id="rId35"/>
    <p:sldId id="266" r:id="rId36"/>
    <p:sldId id="260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02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44818D-30DE-4195-B6E3-F45CABEE0FB7}" type="doc">
      <dgm:prSet loTypeId="urn:microsoft.com/office/officeart/2005/8/layout/list1" loCatId="list" qsTypeId="urn:microsoft.com/office/officeart/2005/8/quickstyle/simple5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FD6AA85B-319F-4BE6-9374-5F0DF78B2EB9}">
      <dgm:prSet/>
      <dgm:spPr/>
      <dgm:t>
        <a:bodyPr/>
        <a:lstStyle/>
        <a:p>
          <a:r>
            <a:rPr lang="es-ES" b="1"/>
            <a:t>La Convención aplica a todo el proceso migratorio</a:t>
          </a:r>
          <a:endParaRPr lang="en-US"/>
        </a:p>
      </dgm:t>
    </dgm:pt>
    <dgm:pt modelId="{AD95420A-E02F-4ED3-AC7C-E96BD06A65B4}" type="parTrans" cxnId="{D89813F7-3DEF-496A-98DA-76FD67B68A28}">
      <dgm:prSet/>
      <dgm:spPr/>
      <dgm:t>
        <a:bodyPr/>
        <a:lstStyle/>
        <a:p>
          <a:endParaRPr lang="en-US"/>
        </a:p>
      </dgm:t>
    </dgm:pt>
    <dgm:pt modelId="{D311DD92-32C1-4504-945C-31EB437F7F30}" type="sibTrans" cxnId="{D89813F7-3DEF-496A-98DA-76FD67B68A28}">
      <dgm:prSet/>
      <dgm:spPr/>
      <dgm:t>
        <a:bodyPr/>
        <a:lstStyle/>
        <a:p>
          <a:endParaRPr lang="en-US"/>
        </a:p>
      </dgm:t>
    </dgm:pt>
    <dgm:pt modelId="{4F8E0B87-E708-4F92-9C37-BE1FBE2CBE51}">
      <dgm:prSet/>
      <dgm:spPr/>
      <dgm:t>
        <a:bodyPr/>
        <a:lstStyle/>
        <a:p>
          <a:r>
            <a:rPr lang="es-ES" b="1"/>
            <a:t>Preparación de la migración, partida, tránsito, todo el período en destino, y retorno</a:t>
          </a:r>
          <a:endParaRPr lang="en-US"/>
        </a:p>
      </dgm:t>
    </dgm:pt>
    <dgm:pt modelId="{77C8DA8F-C368-4930-B901-BE305BADFED5}" type="parTrans" cxnId="{E64424E9-A45C-4AFC-8251-744B50A1AFA7}">
      <dgm:prSet/>
      <dgm:spPr/>
      <dgm:t>
        <a:bodyPr/>
        <a:lstStyle/>
        <a:p>
          <a:endParaRPr lang="en-US"/>
        </a:p>
      </dgm:t>
    </dgm:pt>
    <dgm:pt modelId="{7AAB6E2A-00C0-4BC2-8B8C-76C6417482D0}" type="sibTrans" cxnId="{E64424E9-A45C-4AFC-8251-744B50A1AFA7}">
      <dgm:prSet/>
      <dgm:spPr/>
      <dgm:t>
        <a:bodyPr/>
        <a:lstStyle/>
        <a:p>
          <a:endParaRPr lang="en-US"/>
        </a:p>
      </dgm:t>
    </dgm:pt>
    <dgm:pt modelId="{9F807A6D-0D3E-44BF-B542-7E7EC426B603}">
      <dgm:prSet/>
      <dgm:spPr/>
      <dgm:t>
        <a:bodyPr/>
        <a:lstStyle/>
        <a:p>
          <a:r>
            <a:rPr lang="en-US" b="1"/>
            <a:t>“Trabajador migrante” (artículo 2)</a:t>
          </a:r>
          <a:endParaRPr lang="en-US"/>
        </a:p>
      </dgm:t>
    </dgm:pt>
    <dgm:pt modelId="{202A9B6A-B25C-455C-9682-C00BE9264EE8}" type="parTrans" cxnId="{904B4259-B27E-4271-AA89-5CB5E76928CA}">
      <dgm:prSet/>
      <dgm:spPr/>
      <dgm:t>
        <a:bodyPr/>
        <a:lstStyle/>
        <a:p>
          <a:endParaRPr lang="en-US"/>
        </a:p>
      </dgm:t>
    </dgm:pt>
    <dgm:pt modelId="{547B4C3D-67D3-40DD-AB03-4A657FF2BD3D}" type="sibTrans" cxnId="{904B4259-B27E-4271-AA89-5CB5E76928CA}">
      <dgm:prSet/>
      <dgm:spPr/>
      <dgm:t>
        <a:bodyPr/>
        <a:lstStyle/>
        <a:p>
          <a:endParaRPr lang="en-US"/>
        </a:p>
      </dgm:t>
    </dgm:pt>
    <dgm:pt modelId="{58608A3D-EDF4-40FE-A8D5-D8F989DDC72B}">
      <dgm:prSet/>
      <dgm:spPr/>
      <dgm:t>
        <a:bodyPr/>
        <a:lstStyle/>
        <a:p>
          <a:r>
            <a:rPr lang="es-ES" b="1"/>
            <a:t>“toda persona que vaya a realizar, realice o haya realizado una actividad remunerada en un Estado del que no sea nacional”</a:t>
          </a:r>
          <a:endParaRPr lang="en-US"/>
        </a:p>
      </dgm:t>
    </dgm:pt>
    <dgm:pt modelId="{F6B5325B-D994-4721-ADB7-9749E714C93E}" type="parTrans" cxnId="{20997755-C3D5-4FAD-B9AD-6515D62CDA79}">
      <dgm:prSet/>
      <dgm:spPr/>
      <dgm:t>
        <a:bodyPr/>
        <a:lstStyle/>
        <a:p>
          <a:endParaRPr lang="en-US"/>
        </a:p>
      </dgm:t>
    </dgm:pt>
    <dgm:pt modelId="{8A34B490-EF58-4233-8E9C-C951F52DF578}" type="sibTrans" cxnId="{20997755-C3D5-4FAD-B9AD-6515D62CDA79}">
      <dgm:prSet/>
      <dgm:spPr/>
      <dgm:t>
        <a:bodyPr/>
        <a:lstStyle/>
        <a:p>
          <a:endParaRPr lang="en-US"/>
        </a:p>
      </dgm:t>
    </dgm:pt>
    <dgm:pt modelId="{28243896-5BAB-4A7B-88B4-57299D7291D8}">
      <dgm:prSet/>
      <dgm:spPr/>
      <dgm:t>
        <a:bodyPr/>
        <a:lstStyle/>
        <a:p>
          <a:r>
            <a:rPr lang="en-US" b="1"/>
            <a:t>Interpretación dinámica: aplica a todas las personas migrantes y sus familias</a:t>
          </a:r>
          <a:endParaRPr lang="en-US"/>
        </a:p>
      </dgm:t>
    </dgm:pt>
    <dgm:pt modelId="{A72A3DBF-641D-4A3C-ADE6-F7644733D320}" type="parTrans" cxnId="{B3B6284E-0A3A-4696-8C5E-6D308DA65A8D}">
      <dgm:prSet/>
      <dgm:spPr/>
      <dgm:t>
        <a:bodyPr/>
        <a:lstStyle/>
        <a:p>
          <a:endParaRPr lang="en-US"/>
        </a:p>
      </dgm:t>
    </dgm:pt>
    <dgm:pt modelId="{2F23C901-3674-4C72-9E7C-D46CD3F36E28}" type="sibTrans" cxnId="{B3B6284E-0A3A-4696-8C5E-6D308DA65A8D}">
      <dgm:prSet/>
      <dgm:spPr/>
      <dgm:t>
        <a:bodyPr/>
        <a:lstStyle/>
        <a:p>
          <a:endParaRPr lang="en-US"/>
        </a:p>
      </dgm:t>
    </dgm:pt>
    <dgm:pt modelId="{06F8A8AC-0DCD-42BB-8D52-AEE070DDCBE1}">
      <dgm:prSet/>
      <dgm:spPr/>
      <dgm:t>
        <a:bodyPr/>
        <a:lstStyle/>
        <a:p>
          <a:r>
            <a:rPr lang="en-US" b="1" dirty="0" err="1"/>
            <a:t>Muchos</a:t>
          </a:r>
          <a:r>
            <a:rPr lang="en-US" b="1" dirty="0"/>
            <a:t> </a:t>
          </a:r>
          <a:r>
            <a:rPr lang="en-US" b="1" dirty="0" err="1"/>
            <a:t>artículos</a:t>
          </a:r>
          <a:r>
            <a:rPr lang="en-US" b="1" dirty="0"/>
            <a:t> se </a:t>
          </a:r>
          <a:r>
            <a:rPr lang="en-US" b="1" dirty="0" err="1"/>
            <a:t>refieren</a:t>
          </a:r>
          <a:r>
            <a:rPr lang="en-US" b="1" dirty="0"/>
            <a:t> a derechos de </a:t>
          </a:r>
          <a:r>
            <a:rPr lang="en-US" b="1" dirty="0" err="1"/>
            <a:t>migrantes</a:t>
          </a:r>
          <a:r>
            <a:rPr lang="en-US" b="1" dirty="0"/>
            <a:t> sin </a:t>
          </a:r>
          <a:r>
            <a:rPr lang="en-US" b="1" dirty="0" err="1"/>
            <a:t>perjuicio</a:t>
          </a:r>
          <a:r>
            <a:rPr lang="en-US" b="1" dirty="0"/>
            <a:t> de </a:t>
          </a:r>
          <a:r>
            <a:rPr lang="en-US" b="1"/>
            <a:t>estatus</a:t>
          </a:r>
          <a:r>
            <a:rPr lang="en-US" b="1" dirty="0"/>
            <a:t> </a:t>
          </a:r>
          <a:r>
            <a:rPr lang="en-US" b="1" dirty="0" err="1"/>
            <a:t>laboral</a:t>
          </a:r>
          <a:r>
            <a:rPr lang="en-US" b="1" dirty="0"/>
            <a:t> (</a:t>
          </a:r>
          <a:r>
            <a:rPr lang="en-US" b="1" dirty="0" err="1"/>
            <a:t>pasado</a:t>
          </a:r>
          <a:r>
            <a:rPr lang="en-US" b="1" dirty="0"/>
            <a:t>, </a:t>
          </a:r>
          <a:r>
            <a:rPr lang="en-US" b="1" dirty="0" err="1"/>
            <a:t>presente</a:t>
          </a:r>
          <a:r>
            <a:rPr lang="en-US" b="1" dirty="0"/>
            <a:t>, </a:t>
          </a:r>
          <a:r>
            <a:rPr lang="en-US" b="1" dirty="0" err="1"/>
            <a:t>futuro</a:t>
          </a:r>
          <a:r>
            <a:rPr lang="en-US" b="1" dirty="0"/>
            <a:t>)</a:t>
          </a:r>
          <a:endParaRPr lang="en-US" dirty="0"/>
        </a:p>
      </dgm:t>
    </dgm:pt>
    <dgm:pt modelId="{DC5648CF-3911-404A-9406-19DF44D6DF58}" type="parTrans" cxnId="{97BAC3B9-7311-4910-BCEF-9D1AB3F9CF44}">
      <dgm:prSet/>
      <dgm:spPr/>
      <dgm:t>
        <a:bodyPr/>
        <a:lstStyle/>
        <a:p>
          <a:endParaRPr lang="en-US"/>
        </a:p>
      </dgm:t>
    </dgm:pt>
    <dgm:pt modelId="{B8FDF318-C124-4129-BC9C-D0F40AAAC0E1}" type="sibTrans" cxnId="{97BAC3B9-7311-4910-BCEF-9D1AB3F9CF44}">
      <dgm:prSet/>
      <dgm:spPr/>
      <dgm:t>
        <a:bodyPr/>
        <a:lstStyle/>
        <a:p>
          <a:endParaRPr lang="en-US"/>
        </a:p>
      </dgm:t>
    </dgm:pt>
    <dgm:pt modelId="{DACAC267-37E9-4D9F-93DF-5A8DC1085BF3}">
      <dgm:prSet/>
      <dgm:spPr/>
      <dgm:t>
        <a:bodyPr/>
        <a:lstStyle/>
        <a:p>
          <a:r>
            <a:rPr lang="en-US" b="1"/>
            <a:t>Comité: Observaciones Generales y Recomendaciones a Estados. Protección de derechos a personas en todo el contexto migratorio (irrelevancia del factor empleo o condición de trabajador/a). Ej., niños/as no acompañados/as</a:t>
          </a:r>
          <a:endParaRPr lang="en-US"/>
        </a:p>
      </dgm:t>
    </dgm:pt>
    <dgm:pt modelId="{1915B087-6E36-4EDB-888B-F6CA30CA50EB}" type="parTrans" cxnId="{92F02CFC-23CE-4D18-AABE-3E7C384BCFF4}">
      <dgm:prSet/>
      <dgm:spPr/>
      <dgm:t>
        <a:bodyPr/>
        <a:lstStyle/>
        <a:p>
          <a:endParaRPr lang="en-US"/>
        </a:p>
      </dgm:t>
    </dgm:pt>
    <dgm:pt modelId="{D3C71C01-6ABA-4496-8D7F-40FBB783709E}" type="sibTrans" cxnId="{92F02CFC-23CE-4D18-AABE-3E7C384BCFF4}">
      <dgm:prSet/>
      <dgm:spPr/>
      <dgm:t>
        <a:bodyPr/>
        <a:lstStyle/>
        <a:p>
          <a:endParaRPr lang="en-US"/>
        </a:p>
      </dgm:t>
    </dgm:pt>
    <dgm:pt modelId="{FF1B6F79-F4C5-4346-9601-6A3455EBED6C}">
      <dgm:prSet/>
      <dgm:spPr/>
      <dgm:t>
        <a:bodyPr/>
        <a:lstStyle/>
        <a:p>
          <a:r>
            <a:rPr lang="es-AR" b="1" dirty="0"/>
            <a:t>Derechos de migrantes sin perjuicio del estatus migratorio</a:t>
          </a:r>
          <a:endParaRPr lang="en-US" dirty="0"/>
        </a:p>
      </dgm:t>
    </dgm:pt>
    <dgm:pt modelId="{6B9E4B7E-B2DC-4C8A-A7F3-6E31F87554DF}" type="parTrans" cxnId="{999D757F-2A2D-4303-9699-352AF2FF4DFF}">
      <dgm:prSet/>
      <dgm:spPr/>
      <dgm:t>
        <a:bodyPr/>
        <a:lstStyle/>
        <a:p>
          <a:endParaRPr lang="en-US"/>
        </a:p>
      </dgm:t>
    </dgm:pt>
    <dgm:pt modelId="{F5752AF1-468B-4453-AB2F-C7380CF5DB09}" type="sibTrans" cxnId="{999D757F-2A2D-4303-9699-352AF2FF4DFF}">
      <dgm:prSet/>
      <dgm:spPr/>
      <dgm:t>
        <a:bodyPr/>
        <a:lstStyle/>
        <a:p>
          <a:endParaRPr lang="en-US"/>
        </a:p>
      </dgm:t>
    </dgm:pt>
    <dgm:pt modelId="{6635262F-5B0C-4F8B-8E63-51CE7B401789}">
      <dgm:prSet/>
      <dgm:spPr/>
      <dgm:t>
        <a:bodyPr/>
        <a:lstStyle/>
        <a:p>
          <a:r>
            <a:rPr lang="es-AR" b="1" dirty="0"/>
            <a:t>Parte IV (migrantes documentados): derechos vinculados a empleo formal, derechos políticos, y otros</a:t>
          </a:r>
          <a:endParaRPr lang="en-US" dirty="0"/>
        </a:p>
      </dgm:t>
    </dgm:pt>
    <dgm:pt modelId="{74DC5B6A-F3F5-4E34-B0C5-569BFDD88F8E}" type="parTrans" cxnId="{58DFA96F-7908-4928-A8A4-399C9F9A2688}">
      <dgm:prSet/>
      <dgm:spPr/>
      <dgm:t>
        <a:bodyPr/>
        <a:lstStyle/>
        <a:p>
          <a:endParaRPr lang="en-US"/>
        </a:p>
      </dgm:t>
    </dgm:pt>
    <dgm:pt modelId="{E45DC9D7-4B7D-406B-A9CD-0577759D224E}" type="sibTrans" cxnId="{58DFA96F-7908-4928-A8A4-399C9F9A2688}">
      <dgm:prSet/>
      <dgm:spPr/>
      <dgm:t>
        <a:bodyPr/>
        <a:lstStyle/>
        <a:p>
          <a:endParaRPr lang="en-US"/>
        </a:p>
      </dgm:t>
    </dgm:pt>
    <dgm:pt modelId="{D1447B29-E3A6-4EB6-83C2-EB889ADFAE44}">
      <dgm:prSet/>
      <dgm:spPr/>
      <dgm:t>
        <a:bodyPr/>
        <a:lstStyle/>
        <a:p>
          <a:r>
            <a:rPr lang="es-AR" b="1" dirty="0"/>
            <a:t>Importancia de la interpretación dinámica (ej. Servicios educativos, art. 43)</a:t>
          </a:r>
          <a:endParaRPr lang="en-US" dirty="0"/>
        </a:p>
      </dgm:t>
    </dgm:pt>
    <dgm:pt modelId="{196C1FD2-116B-4CFD-A51F-CEC78CA86CD2}" type="parTrans" cxnId="{7F046997-6BF4-4A56-8727-BE9A318239A8}">
      <dgm:prSet/>
      <dgm:spPr/>
      <dgm:t>
        <a:bodyPr/>
        <a:lstStyle/>
        <a:p>
          <a:endParaRPr lang="en-US"/>
        </a:p>
      </dgm:t>
    </dgm:pt>
    <dgm:pt modelId="{36AD0082-653E-4E71-A0E2-0F49247E8ED5}" type="sibTrans" cxnId="{7F046997-6BF4-4A56-8727-BE9A318239A8}">
      <dgm:prSet/>
      <dgm:spPr/>
      <dgm:t>
        <a:bodyPr/>
        <a:lstStyle/>
        <a:p>
          <a:endParaRPr lang="en-US"/>
        </a:p>
      </dgm:t>
    </dgm:pt>
    <dgm:pt modelId="{D01E45E0-9C17-444F-B66F-5459F6529B77}" type="pres">
      <dgm:prSet presAssocID="{C244818D-30DE-4195-B6E3-F45CABEE0FB7}" presName="linear" presStyleCnt="0">
        <dgm:presLayoutVars>
          <dgm:dir/>
          <dgm:animLvl val="lvl"/>
          <dgm:resizeHandles val="exact"/>
        </dgm:presLayoutVars>
      </dgm:prSet>
      <dgm:spPr/>
    </dgm:pt>
    <dgm:pt modelId="{7151A76E-70C8-4082-8543-B36E3A881382}" type="pres">
      <dgm:prSet presAssocID="{FD6AA85B-319F-4BE6-9374-5F0DF78B2EB9}" presName="parentLin" presStyleCnt="0"/>
      <dgm:spPr/>
    </dgm:pt>
    <dgm:pt modelId="{BCB08605-29E0-42D3-B0E1-3F2DBCCEF595}" type="pres">
      <dgm:prSet presAssocID="{FD6AA85B-319F-4BE6-9374-5F0DF78B2EB9}" presName="parentLeftMargin" presStyleLbl="node1" presStyleIdx="0" presStyleCnt="4"/>
      <dgm:spPr/>
    </dgm:pt>
    <dgm:pt modelId="{C0797A45-2AE4-42B6-8346-2F41A87D8157}" type="pres">
      <dgm:prSet presAssocID="{FD6AA85B-319F-4BE6-9374-5F0DF78B2EB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B799000-F268-4095-BB97-A07B82339824}" type="pres">
      <dgm:prSet presAssocID="{FD6AA85B-319F-4BE6-9374-5F0DF78B2EB9}" presName="negativeSpace" presStyleCnt="0"/>
      <dgm:spPr/>
    </dgm:pt>
    <dgm:pt modelId="{081827B4-F8D4-4F0C-9084-7F93ED8B3C2A}" type="pres">
      <dgm:prSet presAssocID="{FD6AA85B-319F-4BE6-9374-5F0DF78B2EB9}" presName="childText" presStyleLbl="conFgAcc1" presStyleIdx="0" presStyleCnt="4">
        <dgm:presLayoutVars>
          <dgm:bulletEnabled val="1"/>
        </dgm:presLayoutVars>
      </dgm:prSet>
      <dgm:spPr/>
    </dgm:pt>
    <dgm:pt modelId="{FA3BC5AA-6688-46F5-B3E5-D5E5631A68ED}" type="pres">
      <dgm:prSet presAssocID="{D311DD92-32C1-4504-945C-31EB437F7F30}" presName="spaceBetweenRectangles" presStyleCnt="0"/>
      <dgm:spPr/>
    </dgm:pt>
    <dgm:pt modelId="{C9956A8F-8B5B-403C-AA55-4A7FD68F4DAE}" type="pres">
      <dgm:prSet presAssocID="{9F807A6D-0D3E-44BF-B542-7E7EC426B603}" presName="parentLin" presStyleCnt="0"/>
      <dgm:spPr/>
    </dgm:pt>
    <dgm:pt modelId="{D45711CB-9EDD-4BC2-B4EE-0ED8AE5C2BE4}" type="pres">
      <dgm:prSet presAssocID="{9F807A6D-0D3E-44BF-B542-7E7EC426B603}" presName="parentLeftMargin" presStyleLbl="node1" presStyleIdx="0" presStyleCnt="4"/>
      <dgm:spPr/>
    </dgm:pt>
    <dgm:pt modelId="{101095AA-9376-49BB-9CD6-E9E0FFACD930}" type="pres">
      <dgm:prSet presAssocID="{9F807A6D-0D3E-44BF-B542-7E7EC426B60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592A955-A521-44BE-872A-8DF806741B70}" type="pres">
      <dgm:prSet presAssocID="{9F807A6D-0D3E-44BF-B542-7E7EC426B603}" presName="negativeSpace" presStyleCnt="0"/>
      <dgm:spPr/>
    </dgm:pt>
    <dgm:pt modelId="{01734FBC-285D-4AFE-9A9F-6F71E5404C4A}" type="pres">
      <dgm:prSet presAssocID="{9F807A6D-0D3E-44BF-B542-7E7EC426B603}" presName="childText" presStyleLbl="conFgAcc1" presStyleIdx="1" presStyleCnt="4">
        <dgm:presLayoutVars>
          <dgm:bulletEnabled val="1"/>
        </dgm:presLayoutVars>
      </dgm:prSet>
      <dgm:spPr/>
    </dgm:pt>
    <dgm:pt modelId="{3FB454F1-CBAA-4FFA-9937-101EE7D1BC52}" type="pres">
      <dgm:prSet presAssocID="{547B4C3D-67D3-40DD-AB03-4A657FF2BD3D}" presName="spaceBetweenRectangles" presStyleCnt="0"/>
      <dgm:spPr/>
    </dgm:pt>
    <dgm:pt modelId="{C5B1C9A4-E684-4A3B-94A8-560342C5A651}" type="pres">
      <dgm:prSet presAssocID="{28243896-5BAB-4A7B-88B4-57299D7291D8}" presName="parentLin" presStyleCnt="0"/>
      <dgm:spPr/>
    </dgm:pt>
    <dgm:pt modelId="{AE107CB4-78A7-427F-864F-F775CFBE6A62}" type="pres">
      <dgm:prSet presAssocID="{28243896-5BAB-4A7B-88B4-57299D7291D8}" presName="parentLeftMargin" presStyleLbl="node1" presStyleIdx="1" presStyleCnt="4"/>
      <dgm:spPr/>
    </dgm:pt>
    <dgm:pt modelId="{0EE5AD0A-3159-49D7-96F6-78C6C0C546CD}" type="pres">
      <dgm:prSet presAssocID="{28243896-5BAB-4A7B-88B4-57299D7291D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330B362-9DA9-42C7-9A50-E69318C77C4B}" type="pres">
      <dgm:prSet presAssocID="{28243896-5BAB-4A7B-88B4-57299D7291D8}" presName="negativeSpace" presStyleCnt="0"/>
      <dgm:spPr/>
    </dgm:pt>
    <dgm:pt modelId="{E3D41205-5D57-4635-9EDD-1A15960DC56C}" type="pres">
      <dgm:prSet presAssocID="{28243896-5BAB-4A7B-88B4-57299D7291D8}" presName="childText" presStyleLbl="conFgAcc1" presStyleIdx="2" presStyleCnt="4">
        <dgm:presLayoutVars>
          <dgm:bulletEnabled val="1"/>
        </dgm:presLayoutVars>
      </dgm:prSet>
      <dgm:spPr/>
    </dgm:pt>
    <dgm:pt modelId="{1A6900B0-7861-449A-AAF3-3BCFC2DB13E2}" type="pres">
      <dgm:prSet presAssocID="{2F23C901-3674-4C72-9E7C-D46CD3F36E28}" presName="spaceBetweenRectangles" presStyleCnt="0"/>
      <dgm:spPr/>
    </dgm:pt>
    <dgm:pt modelId="{2E076693-0657-4714-9AFE-C6C058BA94F7}" type="pres">
      <dgm:prSet presAssocID="{FF1B6F79-F4C5-4346-9601-6A3455EBED6C}" presName="parentLin" presStyleCnt="0"/>
      <dgm:spPr/>
    </dgm:pt>
    <dgm:pt modelId="{AE3B8A2D-6900-445D-B4E2-4F6F524E10F4}" type="pres">
      <dgm:prSet presAssocID="{FF1B6F79-F4C5-4346-9601-6A3455EBED6C}" presName="parentLeftMargin" presStyleLbl="node1" presStyleIdx="2" presStyleCnt="4"/>
      <dgm:spPr/>
    </dgm:pt>
    <dgm:pt modelId="{BE87A799-E1FF-4D76-85E9-BF4A9724CF8A}" type="pres">
      <dgm:prSet presAssocID="{FF1B6F79-F4C5-4346-9601-6A3455EBED6C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C18729E5-E217-4AA5-A272-D08CA32D1ED1}" type="pres">
      <dgm:prSet presAssocID="{FF1B6F79-F4C5-4346-9601-6A3455EBED6C}" presName="negativeSpace" presStyleCnt="0"/>
      <dgm:spPr/>
    </dgm:pt>
    <dgm:pt modelId="{5EB67B04-BDD3-4DB8-92A5-121D71D287C8}" type="pres">
      <dgm:prSet presAssocID="{FF1B6F79-F4C5-4346-9601-6A3455EBED6C}" presName="childText" presStyleLbl="conFgAcc1" presStyleIdx="3" presStyleCnt="4" custScaleY="128984">
        <dgm:presLayoutVars>
          <dgm:bulletEnabled val="1"/>
        </dgm:presLayoutVars>
      </dgm:prSet>
      <dgm:spPr/>
    </dgm:pt>
  </dgm:ptLst>
  <dgm:cxnLst>
    <dgm:cxn modelId="{0363D10A-BAE6-461C-B366-AB13E94886F2}" type="presOf" srcId="{FD6AA85B-319F-4BE6-9374-5F0DF78B2EB9}" destId="{BCB08605-29E0-42D3-B0E1-3F2DBCCEF595}" srcOrd="0" destOrd="0" presId="urn:microsoft.com/office/officeart/2005/8/layout/list1"/>
    <dgm:cxn modelId="{D8CC951C-83AE-4A94-A1BA-ADA6D62E1623}" type="presOf" srcId="{9F807A6D-0D3E-44BF-B542-7E7EC426B603}" destId="{D45711CB-9EDD-4BC2-B4EE-0ED8AE5C2BE4}" srcOrd="0" destOrd="0" presId="urn:microsoft.com/office/officeart/2005/8/layout/list1"/>
    <dgm:cxn modelId="{AB0FEF1D-245F-4FE0-8C0D-87FB49A671E8}" type="presOf" srcId="{9F807A6D-0D3E-44BF-B542-7E7EC426B603}" destId="{101095AA-9376-49BB-9CD6-E9E0FFACD930}" srcOrd="1" destOrd="0" presId="urn:microsoft.com/office/officeart/2005/8/layout/list1"/>
    <dgm:cxn modelId="{D26E2D21-B7F4-4AEA-BDEE-96F45E451FA4}" type="presOf" srcId="{06F8A8AC-0DCD-42BB-8D52-AEE070DDCBE1}" destId="{E3D41205-5D57-4635-9EDD-1A15960DC56C}" srcOrd="0" destOrd="0" presId="urn:microsoft.com/office/officeart/2005/8/layout/list1"/>
    <dgm:cxn modelId="{B4C37B32-E5B6-4071-B30F-AB982A5F4B1C}" type="presOf" srcId="{FF1B6F79-F4C5-4346-9601-6A3455EBED6C}" destId="{AE3B8A2D-6900-445D-B4E2-4F6F524E10F4}" srcOrd="0" destOrd="0" presId="urn:microsoft.com/office/officeart/2005/8/layout/list1"/>
    <dgm:cxn modelId="{881BC444-00C1-41FF-BAC7-A759656A2674}" type="presOf" srcId="{28243896-5BAB-4A7B-88B4-57299D7291D8}" destId="{0EE5AD0A-3159-49D7-96F6-78C6C0C546CD}" srcOrd="1" destOrd="0" presId="urn:microsoft.com/office/officeart/2005/8/layout/list1"/>
    <dgm:cxn modelId="{9549F84D-38EF-405B-B8D1-5B15193B2FBC}" type="presOf" srcId="{6635262F-5B0C-4F8B-8E63-51CE7B401789}" destId="{5EB67B04-BDD3-4DB8-92A5-121D71D287C8}" srcOrd="0" destOrd="0" presId="urn:microsoft.com/office/officeart/2005/8/layout/list1"/>
    <dgm:cxn modelId="{B3B6284E-0A3A-4696-8C5E-6D308DA65A8D}" srcId="{C244818D-30DE-4195-B6E3-F45CABEE0FB7}" destId="{28243896-5BAB-4A7B-88B4-57299D7291D8}" srcOrd="2" destOrd="0" parTransId="{A72A3DBF-641D-4A3C-ADE6-F7644733D320}" sibTransId="{2F23C901-3674-4C72-9E7C-D46CD3F36E28}"/>
    <dgm:cxn modelId="{58DFA96F-7908-4928-A8A4-399C9F9A2688}" srcId="{FF1B6F79-F4C5-4346-9601-6A3455EBED6C}" destId="{6635262F-5B0C-4F8B-8E63-51CE7B401789}" srcOrd="0" destOrd="0" parTransId="{74DC5B6A-F3F5-4E34-B0C5-569BFDD88F8E}" sibTransId="{E45DC9D7-4B7D-406B-A9CD-0577759D224E}"/>
    <dgm:cxn modelId="{20997755-C3D5-4FAD-B9AD-6515D62CDA79}" srcId="{9F807A6D-0D3E-44BF-B542-7E7EC426B603}" destId="{58608A3D-EDF4-40FE-A8D5-D8F989DDC72B}" srcOrd="0" destOrd="0" parTransId="{F6B5325B-D994-4721-ADB7-9749E714C93E}" sibTransId="{8A34B490-EF58-4233-8E9C-C951F52DF578}"/>
    <dgm:cxn modelId="{904B4259-B27E-4271-AA89-5CB5E76928CA}" srcId="{C244818D-30DE-4195-B6E3-F45CABEE0FB7}" destId="{9F807A6D-0D3E-44BF-B542-7E7EC426B603}" srcOrd="1" destOrd="0" parTransId="{202A9B6A-B25C-455C-9682-C00BE9264EE8}" sibTransId="{547B4C3D-67D3-40DD-AB03-4A657FF2BD3D}"/>
    <dgm:cxn modelId="{BED9AA7A-3CA5-4AE9-A021-170FD8545381}" type="presOf" srcId="{D1447B29-E3A6-4EB6-83C2-EB889ADFAE44}" destId="{5EB67B04-BDD3-4DB8-92A5-121D71D287C8}" srcOrd="0" destOrd="1" presId="urn:microsoft.com/office/officeart/2005/8/layout/list1"/>
    <dgm:cxn modelId="{999D757F-2A2D-4303-9699-352AF2FF4DFF}" srcId="{C244818D-30DE-4195-B6E3-F45CABEE0FB7}" destId="{FF1B6F79-F4C5-4346-9601-6A3455EBED6C}" srcOrd="3" destOrd="0" parTransId="{6B9E4B7E-B2DC-4C8A-A7F3-6E31F87554DF}" sibTransId="{F5752AF1-468B-4453-AB2F-C7380CF5DB09}"/>
    <dgm:cxn modelId="{B0B00883-9D42-4424-8AA6-7308063F6477}" type="presOf" srcId="{DACAC267-37E9-4D9F-93DF-5A8DC1085BF3}" destId="{E3D41205-5D57-4635-9EDD-1A15960DC56C}" srcOrd="0" destOrd="1" presId="urn:microsoft.com/office/officeart/2005/8/layout/list1"/>
    <dgm:cxn modelId="{7F046997-6BF4-4A56-8727-BE9A318239A8}" srcId="{6635262F-5B0C-4F8B-8E63-51CE7B401789}" destId="{D1447B29-E3A6-4EB6-83C2-EB889ADFAE44}" srcOrd="0" destOrd="0" parTransId="{196C1FD2-116B-4CFD-A51F-CEC78CA86CD2}" sibTransId="{36AD0082-653E-4E71-A0E2-0F49247E8ED5}"/>
    <dgm:cxn modelId="{E897E99E-50A8-432C-A570-8F40D7FE9683}" type="presOf" srcId="{58608A3D-EDF4-40FE-A8D5-D8F989DDC72B}" destId="{01734FBC-285D-4AFE-9A9F-6F71E5404C4A}" srcOrd="0" destOrd="0" presId="urn:microsoft.com/office/officeart/2005/8/layout/list1"/>
    <dgm:cxn modelId="{C2C4EFA2-4AB3-45C8-9ABF-2CAD7DAA6559}" type="presOf" srcId="{FD6AA85B-319F-4BE6-9374-5F0DF78B2EB9}" destId="{C0797A45-2AE4-42B6-8346-2F41A87D8157}" srcOrd="1" destOrd="0" presId="urn:microsoft.com/office/officeart/2005/8/layout/list1"/>
    <dgm:cxn modelId="{62462BA3-DB25-44D6-A218-86C64D1BC710}" type="presOf" srcId="{4F8E0B87-E708-4F92-9C37-BE1FBE2CBE51}" destId="{081827B4-F8D4-4F0C-9084-7F93ED8B3C2A}" srcOrd="0" destOrd="0" presId="urn:microsoft.com/office/officeart/2005/8/layout/list1"/>
    <dgm:cxn modelId="{2F0419B5-0C70-4FA0-B2AC-6E75C78ED9E2}" type="presOf" srcId="{C244818D-30DE-4195-B6E3-F45CABEE0FB7}" destId="{D01E45E0-9C17-444F-B66F-5459F6529B77}" srcOrd="0" destOrd="0" presId="urn:microsoft.com/office/officeart/2005/8/layout/list1"/>
    <dgm:cxn modelId="{97BAC3B9-7311-4910-BCEF-9D1AB3F9CF44}" srcId="{28243896-5BAB-4A7B-88B4-57299D7291D8}" destId="{06F8A8AC-0DCD-42BB-8D52-AEE070DDCBE1}" srcOrd="0" destOrd="0" parTransId="{DC5648CF-3911-404A-9406-19DF44D6DF58}" sibTransId="{B8FDF318-C124-4129-BC9C-D0F40AAAC0E1}"/>
    <dgm:cxn modelId="{189B92C3-EA4E-42F7-9847-125E8FD87970}" type="presOf" srcId="{28243896-5BAB-4A7B-88B4-57299D7291D8}" destId="{AE107CB4-78A7-427F-864F-F775CFBE6A62}" srcOrd="0" destOrd="0" presId="urn:microsoft.com/office/officeart/2005/8/layout/list1"/>
    <dgm:cxn modelId="{77D316CB-D19F-41F2-A03F-168E569E1691}" type="presOf" srcId="{FF1B6F79-F4C5-4346-9601-6A3455EBED6C}" destId="{BE87A799-E1FF-4D76-85E9-BF4A9724CF8A}" srcOrd="1" destOrd="0" presId="urn:microsoft.com/office/officeart/2005/8/layout/list1"/>
    <dgm:cxn modelId="{E64424E9-A45C-4AFC-8251-744B50A1AFA7}" srcId="{FD6AA85B-319F-4BE6-9374-5F0DF78B2EB9}" destId="{4F8E0B87-E708-4F92-9C37-BE1FBE2CBE51}" srcOrd="0" destOrd="0" parTransId="{77C8DA8F-C368-4930-B901-BE305BADFED5}" sibTransId="{7AAB6E2A-00C0-4BC2-8B8C-76C6417482D0}"/>
    <dgm:cxn modelId="{D89813F7-3DEF-496A-98DA-76FD67B68A28}" srcId="{C244818D-30DE-4195-B6E3-F45CABEE0FB7}" destId="{FD6AA85B-319F-4BE6-9374-5F0DF78B2EB9}" srcOrd="0" destOrd="0" parTransId="{AD95420A-E02F-4ED3-AC7C-E96BD06A65B4}" sibTransId="{D311DD92-32C1-4504-945C-31EB437F7F30}"/>
    <dgm:cxn modelId="{92F02CFC-23CE-4D18-AABE-3E7C384BCFF4}" srcId="{28243896-5BAB-4A7B-88B4-57299D7291D8}" destId="{DACAC267-37E9-4D9F-93DF-5A8DC1085BF3}" srcOrd="1" destOrd="0" parTransId="{1915B087-6E36-4EDB-888B-F6CA30CA50EB}" sibTransId="{D3C71C01-6ABA-4496-8D7F-40FBB783709E}"/>
    <dgm:cxn modelId="{C2C32D3C-C768-43EC-A5F9-34AEF4E2F3DC}" type="presParOf" srcId="{D01E45E0-9C17-444F-B66F-5459F6529B77}" destId="{7151A76E-70C8-4082-8543-B36E3A881382}" srcOrd="0" destOrd="0" presId="urn:microsoft.com/office/officeart/2005/8/layout/list1"/>
    <dgm:cxn modelId="{80543A7F-A5FC-42AA-8EB0-938CA9C34469}" type="presParOf" srcId="{7151A76E-70C8-4082-8543-B36E3A881382}" destId="{BCB08605-29E0-42D3-B0E1-3F2DBCCEF595}" srcOrd="0" destOrd="0" presId="urn:microsoft.com/office/officeart/2005/8/layout/list1"/>
    <dgm:cxn modelId="{2A1FF487-F138-4B31-A2A8-C9E04FDB3A31}" type="presParOf" srcId="{7151A76E-70C8-4082-8543-B36E3A881382}" destId="{C0797A45-2AE4-42B6-8346-2F41A87D8157}" srcOrd="1" destOrd="0" presId="urn:microsoft.com/office/officeart/2005/8/layout/list1"/>
    <dgm:cxn modelId="{E6B77B66-E8AE-41C2-AD2A-D1A41FC05187}" type="presParOf" srcId="{D01E45E0-9C17-444F-B66F-5459F6529B77}" destId="{3B799000-F268-4095-BB97-A07B82339824}" srcOrd="1" destOrd="0" presId="urn:microsoft.com/office/officeart/2005/8/layout/list1"/>
    <dgm:cxn modelId="{7322BDA3-B79C-4B94-91B8-C0B48AEA097F}" type="presParOf" srcId="{D01E45E0-9C17-444F-B66F-5459F6529B77}" destId="{081827B4-F8D4-4F0C-9084-7F93ED8B3C2A}" srcOrd="2" destOrd="0" presId="urn:microsoft.com/office/officeart/2005/8/layout/list1"/>
    <dgm:cxn modelId="{65FAB8FB-F5A6-4432-8671-96F640040F09}" type="presParOf" srcId="{D01E45E0-9C17-444F-B66F-5459F6529B77}" destId="{FA3BC5AA-6688-46F5-B3E5-D5E5631A68ED}" srcOrd="3" destOrd="0" presId="urn:microsoft.com/office/officeart/2005/8/layout/list1"/>
    <dgm:cxn modelId="{AAFF7E50-1874-4330-8A9D-32C7DEB48C80}" type="presParOf" srcId="{D01E45E0-9C17-444F-B66F-5459F6529B77}" destId="{C9956A8F-8B5B-403C-AA55-4A7FD68F4DAE}" srcOrd="4" destOrd="0" presId="urn:microsoft.com/office/officeart/2005/8/layout/list1"/>
    <dgm:cxn modelId="{1A11E054-A23B-4893-8891-525C0488392F}" type="presParOf" srcId="{C9956A8F-8B5B-403C-AA55-4A7FD68F4DAE}" destId="{D45711CB-9EDD-4BC2-B4EE-0ED8AE5C2BE4}" srcOrd="0" destOrd="0" presId="urn:microsoft.com/office/officeart/2005/8/layout/list1"/>
    <dgm:cxn modelId="{A952132E-2A84-4ACA-AEAC-FEC276965F9C}" type="presParOf" srcId="{C9956A8F-8B5B-403C-AA55-4A7FD68F4DAE}" destId="{101095AA-9376-49BB-9CD6-E9E0FFACD930}" srcOrd="1" destOrd="0" presId="urn:microsoft.com/office/officeart/2005/8/layout/list1"/>
    <dgm:cxn modelId="{F9E2C052-FD61-4824-8627-693763A0D204}" type="presParOf" srcId="{D01E45E0-9C17-444F-B66F-5459F6529B77}" destId="{9592A955-A521-44BE-872A-8DF806741B70}" srcOrd="5" destOrd="0" presId="urn:microsoft.com/office/officeart/2005/8/layout/list1"/>
    <dgm:cxn modelId="{2D0CD94E-1AC9-466C-86B6-7CF3A9CAE866}" type="presParOf" srcId="{D01E45E0-9C17-444F-B66F-5459F6529B77}" destId="{01734FBC-285D-4AFE-9A9F-6F71E5404C4A}" srcOrd="6" destOrd="0" presId="urn:microsoft.com/office/officeart/2005/8/layout/list1"/>
    <dgm:cxn modelId="{2A9AD573-1BB4-48C3-82F0-814DB9AD99C6}" type="presParOf" srcId="{D01E45E0-9C17-444F-B66F-5459F6529B77}" destId="{3FB454F1-CBAA-4FFA-9937-101EE7D1BC52}" srcOrd="7" destOrd="0" presId="urn:microsoft.com/office/officeart/2005/8/layout/list1"/>
    <dgm:cxn modelId="{995D9DBE-6FD7-4FE8-8323-135352CD9F9A}" type="presParOf" srcId="{D01E45E0-9C17-444F-B66F-5459F6529B77}" destId="{C5B1C9A4-E684-4A3B-94A8-560342C5A651}" srcOrd="8" destOrd="0" presId="urn:microsoft.com/office/officeart/2005/8/layout/list1"/>
    <dgm:cxn modelId="{5AC36093-9DEF-4BFC-9623-737D48C42C76}" type="presParOf" srcId="{C5B1C9A4-E684-4A3B-94A8-560342C5A651}" destId="{AE107CB4-78A7-427F-864F-F775CFBE6A62}" srcOrd="0" destOrd="0" presId="urn:microsoft.com/office/officeart/2005/8/layout/list1"/>
    <dgm:cxn modelId="{FD95B486-D011-4624-B21D-7DCA682FD870}" type="presParOf" srcId="{C5B1C9A4-E684-4A3B-94A8-560342C5A651}" destId="{0EE5AD0A-3159-49D7-96F6-78C6C0C546CD}" srcOrd="1" destOrd="0" presId="urn:microsoft.com/office/officeart/2005/8/layout/list1"/>
    <dgm:cxn modelId="{F70F2094-7935-4E8E-A6FF-081586CC69BD}" type="presParOf" srcId="{D01E45E0-9C17-444F-B66F-5459F6529B77}" destId="{0330B362-9DA9-42C7-9A50-E69318C77C4B}" srcOrd="9" destOrd="0" presId="urn:microsoft.com/office/officeart/2005/8/layout/list1"/>
    <dgm:cxn modelId="{15A297DF-373D-4758-BE58-8AFBF279C619}" type="presParOf" srcId="{D01E45E0-9C17-444F-B66F-5459F6529B77}" destId="{E3D41205-5D57-4635-9EDD-1A15960DC56C}" srcOrd="10" destOrd="0" presId="urn:microsoft.com/office/officeart/2005/8/layout/list1"/>
    <dgm:cxn modelId="{B015B952-DC70-44DF-B215-DCE0D384E987}" type="presParOf" srcId="{D01E45E0-9C17-444F-B66F-5459F6529B77}" destId="{1A6900B0-7861-449A-AAF3-3BCFC2DB13E2}" srcOrd="11" destOrd="0" presId="urn:microsoft.com/office/officeart/2005/8/layout/list1"/>
    <dgm:cxn modelId="{93D67832-D845-4D0C-85F0-C207FE2E3269}" type="presParOf" srcId="{D01E45E0-9C17-444F-B66F-5459F6529B77}" destId="{2E076693-0657-4714-9AFE-C6C058BA94F7}" srcOrd="12" destOrd="0" presId="urn:microsoft.com/office/officeart/2005/8/layout/list1"/>
    <dgm:cxn modelId="{676BFDF5-A796-4F71-8CA2-3A7213654214}" type="presParOf" srcId="{2E076693-0657-4714-9AFE-C6C058BA94F7}" destId="{AE3B8A2D-6900-445D-B4E2-4F6F524E10F4}" srcOrd="0" destOrd="0" presId="urn:microsoft.com/office/officeart/2005/8/layout/list1"/>
    <dgm:cxn modelId="{4529F23E-451C-4F38-9886-65E70B6ED798}" type="presParOf" srcId="{2E076693-0657-4714-9AFE-C6C058BA94F7}" destId="{BE87A799-E1FF-4D76-85E9-BF4A9724CF8A}" srcOrd="1" destOrd="0" presId="urn:microsoft.com/office/officeart/2005/8/layout/list1"/>
    <dgm:cxn modelId="{259150DD-6E5B-453E-BD92-E5DC4AC5B6AB}" type="presParOf" srcId="{D01E45E0-9C17-444F-B66F-5459F6529B77}" destId="{C18729E5-E217-4AA5-A272-D08CA32D1ED1}" srcOrd="13" destOrd="0" presId="urn:microsoft.com/office/officeart/2005/8/layout/list1"/>
    <dgm:cxn modelId="{F10B05E2-0366-4878-BA64-A31341A09519}" type="presParOf" srcId="{D01E45E0-9C17-444F-B66F-5459F6529B77}" destId="{5EB67B04-BDD3-4DB8-92A5-121D71D287C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26CE808-E346-441D-AAFB-8A68806B876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060D2C5-67A8-4BAB-AC44-841E86D12F64}">
      <dgm:prSet/>
      <dgm:spPr/>
      <dgm:t>
        <a:bodyPr/>
        <a:lstStyle/>
        <a:p>
          <a:r>
            <a:rPr lang="es-AR" b="1"/>
            <a:t>Prácticas de detención migratoria que constituyen una violación de derechos de migrantes (#3)</a:t>
          </a:r>
          <a:endParaRPr lang="en-US"/>
        </a:p>
      </dgm:t>
    </dgm:pt>
    <dgm:pt modelId="{206B7C93-17A5-448E-BB6B-B9F3A4638B79}" type="parTrans" cxnId="{628329F4-FE33-409D-A073-6126A3F1511A}">
      <dgm:prSet/>
      <dgm:spPr/>
      <dgm:t>
        <a:bodyPr/>
        <a:lstStyle/>
        <a:p>
          <a:endParaRPr lang="en-US"/>
        </a:p>
      </dgm:t>
    </dgm:pt>
    <dgm:pt modelId="{8FD3F2B4-E33E-4CC5-B6D7-2AAFCA2E989D}" type="sibTrans" cxnId="{628329F4-FE33-409D-A073-6126A3F1511A}">
      <dgm:prSet/>
      <dgm:spPr/>
      <dgm:t>
        <a:bodyPr/>
        <a:lstStyle/>
        <a:p>
          <a:endParaRPr lang="en-US"/>
        </a:p>
      </dgm:t>
    </dgm:pt>
    <dgm:pt modelId="{85E2BD92-E192-41F4-AE1D-52CE88B5BEAD}">
      <dgm:prSet/>
      <dgm:spPr/>
      <dgm:t>
        <a:bodyPr/>
        <a:lstStyle/>
        <a:p>
          <a:r>
            <a:rPr lang="es-AR" b="1"/>
            <a:t>Prohibición de criminalización de migración irregular (#4)</a:t>
          </a:r>
          <a:endParaRPr lang="en-US"/>
        </a:p>
      </dgm:t>
    </dgm:pt>
    <dgm:pt modelId="{CFBD2C08-4068-401D-9345-A064E91AA1AD}" type="parTrans" cxnId="{6A343C22-7C50-449B-B0D6-6FB6326CFBC3}">
      <dgm:prSet/>
      <dgm:spPr/>
      <dgm:t>
        <a:bodyPr/>
        <a:lstStyle/>
        <a:p>
          <a:endParaRPr lang="en-US"/>
        </a:p>
      </dgm:t>
    </dgm:pt>
    <dgm:pt modelId="{A4C22750-1FD6-42F3-B5C2-C9C519E112E5}" type="sibTrans" cxnId="{6A343C22-7C50-449B-B0D6-6FB6326CFBC3}">
      <dgm:prSet/>
      <dgm:spPr/>
      <dgm:t>
        <a:bodyPr/>
        <a:lstStyle/>
        <a:p>
          <a:endParaRPr lang="en-US"/>
        </a:p>
      </dgm:t>
    </dgm:pt>
    <dgm:pt modelId="{D5A55714-198C-459B-B014-D64FDCC80E3A}">
      <dgm:prSet/>
      <dgm:spPr/>
      <dgm:t>
        <a:bodyPr/>
        <a:lstStyle/>
        <a:p>
          <a:r>
            <a:rPr lang="es-AR" b="1"/>
            <a:t>Prácticas regresivas desde 1990, expansión de la detención (industria) (#5)</a:t>
          </a:r>
          <a:endParaRPr lang="en-US"/>
        </a:p>
      </dgm:t>
    </dgm:pt>
    <dgm:pt modelId="{7D3AC1E6-ABE5-44D8-8A2C-A76D74A01B60}" type="parTrans" cxnId="{CCEBC76C-B22E-48DA-A5EF-15EBFA943F01}">
      <dgm:prSet/>
      <dgm:spPr/>
      <dgm:t>
        <a:bodyPr/>
        <a:lstStyle/>
        <a:p>
          <a:endParaRPr lang="en-US"/>
        </a:p>
      </dgm:t>
    </dgm:pt>
    <dgm:pt modelId="{C317F7DA-3A60-4400-B5BB-96B64C5F7416}" type="sibTrans" cxnId="{CCEBC76C-B22E-48DA-A5EF-15EBFA943F01}">
      <dgm:prSet/>
      <dgm:spPr/>
      <dgm:t>
        <a:bodyPr/>
        <a:lstStyle/>
        <a:p>
          <a:endParaRPr lang="en-US"/>
        </a:p>
      </dgm:t>
    </dgm:pt>
    <dgm:pt modelId="{46445602-950F-4C55-B1D0-97638DE510BA}">
      <dgm:prSet/>
      <dgm:spPr/>
      <dgm:t>
        <a:bodyPr/>
        <a:lstStyle/>
        <a:p>
          <a:r>
            <a:rPr lang="es-AR" b="1"/>
            <a:t>Múltiples efectos de la detención migratoria (#6) </a:t>
          </a:r>
          <a:endParaRPr lang="en-US"/>
        </a:p>
      </dgm:t>
    </dgm:pt>
    <dgm:pt modelId="{D0775DE7-1060-41B2-BA9B-CC05886FC18F}" type="parTrans" cxnId="{CB48752D-BE2A-471B-ABBB-14EC2975E229}">
      <dgm:prSet/>
      <dgm:spPr/>
      <dgm:t>
        <a:bodyPr/>
        <a:lstStyle/>
        <a:p>
          <a:endParaRPr lang="en-US"/>
        </a:p>
      </dgm:t>
    </dgm:pt>
    <dgm:pt modelId="{4D0D806A-C9EB-4B60-B9CC-8BA1062A942C}" type="sibTrans" cxnId="{CB48752D-BE2A-471B-ABBB-14EC2975E229}">
      <dgm:prSet/>
      <dgm:spPr/>
      <dgm:t>
        <a:bodyPr/>
        <a:lstStyle/>
        <a:p>
          <a:endParaRPr lang="en-US"/>
        </a:p>
      </dgm:t>
    </dgm:pt>
    <dgm:pt modelId="{27F1D482-B960-47DE-AC49-048961781D0C}">
      <dgm:prSet/>
      <dgm:spPr/>
      <dgm:t>
        <a:bodyPr/>
        <a:lstStyle/>
        <a:p>
          <a:r>
            <a:rPr lang="en-US" b="1"/>
            <a:t>Principal objetivo: orientar a los Estados a cumplir sus obligaciones sobre el derecho a la Libertad y su interseción con otros derechos</a:t>
          </a:r>
          <a:endParaRPr lang="en-US"/>
        </a:p>
      </dgm:t>
    </dgm:pt>
    <dgm:pt modelId="{20CC01F1-0120-4722-A654-3E1D9C2CCE77}" type="parTrans" cxnId="{B8AEDE85-F7F3-428D-BDBA-D5B3AB74397E}">
      <dgm:prSet/>
      <dgm:spPr/>
      <dgm:t>
        <a:bodyPr/>
        <a:lstStyle/>
        <a:p>
          <a:endParaRPr lang="en-US"/>
        </a:p>
      </dgm:t>
    </dgm:pt>
    <dgm:pt modelId="{1C14C57A-0EFD-46DA-8179-4B261C6EA3EC}" type="sibTrans" cxnId="{B8AEDE85-F7F3-428D-BDBA-D5B3AB74397E}">
      <dgm:prSet/>
      <dgm:spPr/>
      <dgm:t>
        <a:bodyPr/>
        <a:lstStyle/>
        <a:p>
          <a:endParaRPr lang="en-US"/>
        </a:p>
      </dgm:t>
    </dgm:pt>
    <dgm:pt modelId="{B9765EC9-349B-4263-9A46-A506A72459E9}">
      <dgm:prSet/>
      <dgm:spPr/>
      <dgm:t>
        <a:bodyPr/>
        <a:lstStyle/>
        <a:p>
          <a:r>
            <a:rPr lang="en-US" b="1"/>
            <a:t>Contenido y alcance del derecho</a:t>
          </a:r>
          <a:endParaRPr lang="en-US"/>
        </a:p>
      </dgm:t>
    </dgm:pt>
    <dgm:pt modelId="{DBACE142-6A87-4660-8BDC-9A1B03A3A95F}" type="parTrans" cxnId="{C0A03242-FE41-40F0-8407-32A16425C0C0}">
      <dgm:prSet/>
      <dgm:spPr/>
      <dgm:t>
        <a:bodyPr/>
        <a:lstStyle/>
        <a:p>
          <a:endParaRPr lang="en-US"/>
        </a:p>
      </dgm:t>
    </dgm:pt>
    <dgm:pt modelId="{FFDAEA9A-2D52-4096-984E-D98CBE223B06}" type="sibTrans" cxnId="{C0A03242-FE41-40F0-8407-32A16425C0C0}">
      <dgm:prSet/>
      <dgm:spPr/>
      <dgm:t>
        <a:bodyPr/>
        <a:lstStyle/>
        <a:p>
          <a:endParaRPr lang="en-US"/>
        </a:p>
      </dgm:t>
    </dgm:pt>
    <dgm:pt modelId="{4EAE122A-A89C-409D-8DE9-3F88D2582737}" type="pres">
      <dgm:prSet presAssocID="{326CE808-E346-441D-AAFB-8A68806B8766}" presName="diagram" presStyleCnt="0">
        <dgm:presLayoutVars>
          <dgm:dir/>
          <dgm:resizeHandles val="exact"/>
        </dgm:presLayoutVars>
      </dgm:prSet>
      <dgm:spPr/>
    </dgm:pt>
    <dgm:pt modelId="{A9D349B2-1E4D-4D55-A578-93682E863631}" type="pres">
      <dgm:prSet presAssocID="{1060D2C5-67A8-4BAB-AC44-841E86D12F64}" presName="node" presStyleLbl="node1" presStyleIdx="0" presStyleCnt="6">
        <dgm:presLayoutVars>
          <dgm:bulletEnabled val="1"/>
        </dgm:presLayoutVars>
      </dgm:prSet>
      <dgm:spPr/>
    </dgm:pt>
    <dgm:pt modelId="{A095ED89-F47E-4C0D-9D19-2680DFB8C526}" type="pres">
      <dgm:prSet presAssocID="{8FD3F2B4-E33E-4CC5-B6D7-2AAFCA2E989D}" presName="sibTrans" presStyleCnt="0"/>
      <dgm:spPr/>
    </dgm:pt>
    <dgm:pt modelId="{7AA9F7B7-12AA-4C38-B528-89A515A9FE84}" type="pres">
      <dgm:prSet presAssocID="{85E2BD92-E192-41F4-AE1D-52CE88B5BEAD}" presName="node" presStyleLbl="node1" presStyleIdx="1" presStyleCnt="6">
        <dgm:presLayoutVars>
          <dgm:bulletEnabled val="1"/>
        </dgm:presLayoutVars>
      </dgm:prSet>
      <dgm:spPr/>
    </dgm:pt>
    <dgm:pt modelId="{F9956595-285D-4928-9015-AF34CE7ED5F5}" type="pres">
      <dgm:prSet presAssocID="{A4C22750-1FD6-42F3-B5C2-C9C519E112E5}" presName="sibTrans" presStyleCnt="0"/>
      <dgm:spPr/>
    </dgm:pt>
    <dgm:pt modelId="{ACA441D5-DBE7-4B81-B395-B34C2EA7E68A}" type="pres">
      <dgm:prSet presAssocID="{D5A55714-198C-459B-B014-D64FDCC80E3A}" presName="node" presStyleLbl="node1" presStyleIdx="2" presStyleCnt="6">
        <dgm:presLayoutVars>
          <dgm:bulletEnabled val="1"/>
        </dgm:presLayoutVars>
      </dgm:prSet>
      <dgm:spPr/>
    </dgm:pt>
    <dgm:pt modelId="{74706642-D32D-4AC9-9A07-8D04571C5C23}" type="pres">
      <dgm:prSet presAssocID="{C317F7DA-3A60-4400-B5BB-96B64C5F7416}" presName="sibTrans" presStyleCnt="0"/>
      <dgm:spPr/>
    </dgm:pt>
    <dgm:pt modelId="{0EF6D791-8E19-42D4-8B29-76CE80E98C2E}" type="pres">
      <dgm:prSet presAssocID="{46445602-950F-4C55-B1D0-97638DE510BA}" presName="node" presStyleLbl="node1" presStyleIdx="3" presStyleCnt="6">
        <dgm:presLayoutVars>
          <dgm:bulletEnabled val="1"/>
        </dgm:presLayoutVars>
      </dgm:prSet>
      <dgm:spPr/>
    </dgm:pt>
    <dgm:pt modelId="{B1E8B349-8AB1-4CC0-A1D3-25C3DBF5E7C1}" type="pres">
      <dgm:prSet presAssocID="{4D0D806A-C9EB-4B60-B9CC-8BA1062A942C}" presName="sibTrans" presStyleCnt="0"/>
      <dgm:spPr/>
    </dgm:pt>
    <dgm:pt modelId="{DD702422-E57E-42D5-972D-153D98E9BAC2}" type="pres">
      <dgm:prSet presAssocID="{27F1D482-B960-47DE-AC49-048961781D0C}" presName="node" presStyleLbl="node1" presStyleIdx="4" presStyleCnt="6">
        <dgm:presLayoutVars>
          <dgm:bulletEnabled val="1"/>
        </dgm:presLayoutVars>
      </dgm:prSet>
      <dgm:spPr/>
    </dgm:pt>
    <dgm:pt modelId="{4E584D9E-51AA-4863-B470-630E841C82D5}" type="pres">
      <dgm:prSet presAssocID="{1C14C57A-0EFD-46DA-8179-4B261C6EA3EC}" presName="sibTrans" presStyleCnt="0"/>
      <dgm:spPr/>
    </dgm:pt>
    <dgm:pt modelId="{2150D637-F042-442E-80CD-DAB91BAD115C}" type="pres">
      <dgm:prSet presAssocID="{B9765EC9-349B-4263-9A46-A506A72459E9}" presName="node" presStyleLbl="node1" presStyleIdx="5" presStyleCnt="6">
        <dgm:presLayoutVars>
          <dgm:bulletEnabled val="1"/>
        </dgm:presLayoutVars>
      </dgm:prSet>
      <dgm:spPr/>
    </dgm:pt>
  </dgm:ptLst>
  <dgm:cxnLst>
    <dgm:cxn modelId="{6A343C22-7C50-449B-B0D6-6FB6326CFBC3}" srcId="{326CE808-E346-441D-AAFB-8A68806B8766}" destId="{85E2BD92-E192-41F4-AE1D-52CE88B5BEAD}" srcOrd="1" destOrd="0" parTransId="{CFBD2C08-4068-401D-9345-A064E91AA1AD}" sibTransId="{A4C22750-1FD6-42F3-B5C2-C9C519E112E5}"/>
    <dgm:cxn modelId="{CB48752D-BE2A-471B-ABBB-14EC2975E229}" srcId="{326CE808-E346-441D-AAFB-8A68806B8766}" destId="{46445602-950F-4C55-B1D0-97638DE510BA}" srcOrd="3" destOrd="0" parTransId="{D0775DE7-1060-41B2-BA9B-CC05886FC18F}" sibTransId="{4D0D806A-C9EB-4B60-B9CC-8BA1062A942C}"/>
    <dgm:cxn modelId="{74703741-4EAE-4CE5-A4EB-B6EBF33F16F5}" type="presOf" srcId="{85E2BD92-E192-41F4-AE1D-52CE88B5BEAD}" destId="{7AA9F7B7-12AA-4C38-B528-89A515A9FE84}" srcOrd="0" destOrd="0" presId="urn:microsoft.com/office/officeart/2005/8/layout/default"/>
    <dgm:cxn modelId="{C0A03242-FE41-40F0-8407-32A16425C0C0}" srcId="{326CE808-E346-441D-AAFB-8A68806B8766}" destId="{B9765EC9-349B-4263-9A46-A506A72459E9}" srcOrd="5" destOrd="0" parTransId="{DBACE142-6A87-4660-8BDC-9A1B03A3A95F}" sibTransId="{FFDAEA9A-2D52-4096-984E-D98CBE223B06}"/>
    <dgm:cxn modelId="{BA0C6B44-4577-4136-93C5-FD8DE358DB57}" type="presOf" srcId="{1060D2C5-67A8-4BAB-AC44-841E86D12F64}" destId="{A9D349B2-1E4D-4D55-A578-93682E863631}" srcOrd="0" destOrd="0" presId="urn:microsoft.com/office/officeart/2005/8/layout/default"/>
    <dgm:cxn modelId="{CCEBC76C-B22E-48DA-A5EF-15EBFA943F01}" srcId="{326CE808-E346-441D-AAFB-8A68806B8766}" destId="{D5A55714-198C-459B-B014-D64FDCC80E3A}" srcOrd="2" destOrd="0" parTransId="{7D3AC1E6-ABE5-44D8-8A2C-A76D74A01B60}" sibTransId="{C317F7DA-3A60-4400-B5BB-96B64C5F7416}"/>
    <dgm:cxn modelId="{68A44758-0174-4877-B372-4B1E5A8403B5}" type="presOf" srcId="{D5A55714-198C-459B-B014-D64FDCC80E3A}" destId="{ACA441D5-DBE7-4B81-B395-B34C2EA7E68A}" srcOrd="0" destOrd="0" presId="urn:microsoft.com/office/officeart/2005/8/layout/default"/>
    <dgm:cxn modelId="{5726E358-F8D7-44EC-B6A5-8D9944CBE9F6}" type="presOf" srcId="{46445602-950F-4C55-B1D0-97638DE510BA}" destId="{0EF6D791-8E19-42D4-8B29-76CE80E98C2E}" srcOrd="0" destOrd="0" presId="urn:microsoft.com/office/officeart/2005/8/layout/default"/>
    <dgm:cxn modelId="{B8AEDE85-F7F3-428D-BDBA-D5B3AB74397E}" srcId="{326CE808-E346-441D-AAFB-8A68806B8766}" destId="{27F1D482-B960-47DE-AC49-048961781D0C}" srcOrd="4" destOrd="0" parTransId="{20CC01F1-0120-4722-A654-3E1D9C2CCE77}" sibTransId="{1C14C57A-0EFD-46DA-8179-4B261C6EA3EC}"/>
    <dgm:cxn modelId="{A69C698B-B743-4501-B74C-EC0804C3B1CE}" type="presOf" srcId="{27F1D482-B960-47DE-AC49-048961781D0C}" destId="{DD702422-E57E-42D5-972D-153D98E9BAC2}" srcOrd="0" destOrd="0" presId="urn:microsoft.com/office/officeart/2005/8/layout/default"/>
    <dgm:cxn modelId="{E579DFE5-0C65-4364-A3E9-FDA6C35FED25}" type="presOf" srcId="{B9765EC9-349B-4263-9A46-A506A72459E9}" destId="{2150D637-F042-442E-80CD-DAB91BAD115C}" srcOrd="0" destOrd="0" presId="urn:microsoft.com/office/officeart/2005/8/layout/default"/>
    <dgm:cxn modelId="{804832EA-38EC-4C6B-977B-426A9780629E}" type="presOf" srcId="{326CE808-E346-441D-AAFB-8A68806B8766}" destId="{4EAE122A-A89C-409D-8DE9-3F88D2582737}" srcOrd="0" destOrd="0" presId="urn:microsoft.com/office/officeart/2005/8/layout/default"/>
    <dgm:cxn modelId="{628329F4-FE33-409D-A073-6126A3F1511A}" srcId="{326CE808-E346-441D-AAFB-8A68806B8766}" destId="{1060D2C5-67A8-4BAB-AC44-841E86D12F64}" srcOrd="0" destOrd="0" parTransId="{206B7C93-17A5-448E-BB6B-B9F3A4638B79}" sibTransId="{8FD3F2B4-E33E-4CC5-B6D7-2AAFCA2E989D}"/>
    <dgm:cxn modelId="{3DEAFD86-48BC-46FB-8C4A-20356BFD48D5}" type="presParOf" srcId="{4EAE122A-A89C-409D-8DE9-3F88D2582737}" destId="{A9D349B2-1E4D-4D55-A578-93682E863631}" srcOrd="0" destOrd="0" presId="urn:microsoft.com/office/officeart/2005/8/layout/default"/>
    <dgm:cxn modelId="{1A644F85-ECF8-4641-9B90-41B143586073}" type="presParOf" srcId="{4EAE122A-A89C-409D-8DE9-3F88D2582737}" destId="{A095ED89-F47E-4C0D-9D19-2680DFB8C526}" srcOrd="1" destOrd="0" presId="urn:microsoft.com/office/officeart/2005/8/layout/default"/>
    <dgm:cxn modelId="{1D4937C6-CB63-4A45-A74B-B94853723BC5}" type="presParOf" srcId="{4EAE122A-A89C-409D-8DE9-3F88D2582737}" destId="{7AA9F7B7-12AA-4C38-B528-89A515A9FE84}" srcOrd="2" destOrd="0" presId="urn:microsoft.com/office/officeart/2005/8/layout/default"/>
    <dgm:cxn modelId="{E502F01C-F5CF-48A1-B8D3-D368495F504B}" type="presParOf" srcId="{4EAE122A-A89C-409D-8DE9-3F88D2582737}" destId="{F9956595-285D-4928-9015-AF34CE7ED5F5}" srcOrd="3" destOrd="0" presId="urn:microsoft.com/office/officeart/2005/8/layout/default"/>
    <dgm:cxn modelId="{2179CF3A-EDE7-4888-A463-D4C0D614CBC3}" type="presParOf" srcId="{4EAE122A-A89C-409D-8DE9-3F88D2582737}" destId="{ACA441D5-DBE7-4B81-B395-B34C2EA7E68A}" srcOrd="4" destOrd="0" presId="urn:microsoft.com/office/officeart/2005/8/layout/default"/>
    <dgm:cxn modelId="{16D10B54-6E82-4CEA-83F4-870DBF4209F8}" type="presParOf" srcId="{4EAE122A-A89C-409D-8DE9-3F88D2582737}" destId="{74706642-D32D-4AC9-9A07-8D04571C5C23}" srcOrd="5" destOrd="0" presId="urn:microsoft.com/office/officeart/2005/8/layout/default"/>
    <dgm:cxn modelId="{594FC6F6-9A50-4A71-9684-0B1D2E5B0399}" type="presParOf" srcId="{4EAE122A-A89C-409D-8DE9-3F88D2582737}" destId="{0EF6D791-8E19-42D4-8B29-76CE80E98C2E}" srcOrd="6" destOrd="0" presId="urn:microsoft.com/office/officeart/2005/8/layout/default"/>
    <dgm:cxn modelId="{E1A53F88-077A-4B5A-86C6-770C258442DF}" type="presParOf" srcId="{4EAE122A-A89C-409D-8DE9-3F88D2582737}" destId="{B1E8B349-8AB1-4CC0-A1D3-25C3DBF5E7C1}" srcOrd="7" destOrd="0" presId="urn:microsoft.com/office/officeart/2005/8/layout/default"/>
    <dgm:cxn modelId="{4D5EC90E-FFE1-4240-85F3-3D1A1DB84557}" type="presParOf" srcId="{4EAE122A-A89C-409D-8DE9-3F88D2582737}" destId="{DD702422-E57E-42D5-972D-153D98E9BAC2}" srcOrd="8" destOrd="0" presId="urn:microsoft.com/office/officeart/2005/8/layout/default"/>
    <dgm:cxn modelId="{49DA441C-B067-42D1-8D98-67BC7061F29F}" type="presParOf" srcId="{4EAE122A-A89C-409D-8DE9-3F88D2582737}" destId="{4E584D9E-51AA-4863-B470-630E841C82D5}" srcOrd="9" destOrd="0" presId="urn:microsoft.com/office/officeart/2005/8/layout/default"/>
    <dgm:cxn modelId="{E3F564A1-A2D8-4DC9-9E1F-ECC799B4F6D4}" type="presParOf" srcId="{4EAE122A-A89C-409D-8DE9-3F88D2582737}" destId="{2150D637-F042-442E-80CD-DAB91BAD115C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A09100E-7118-416F-A715-7E30D0F3E4DD}" type="doc">
      <dgm:prSet loTypeId="urn:microsoft.com/office/officeart/2005/8/layout/process1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93ABF47-7115-48A1-9FD0-D194C007F121}">
      <dgm:prSet/>
      <dgm:spPr/>
      <dgm:t>
        <a:bodyPr/>
        <a:lstStyle/>
        <a:p>
          <a:r>
            <a:rPr lang="es-AR" b="1" dirty="0"/>
            <a:t>Terminología usada por  Estados para evitar el monitoreo de esas medidas y las garantías procesales</a:t>
          </a:r>
          <a:endParaRPr lang="en-US" dirty="0"/>
        </a:p>
      </dgm:t>
    </dgm:pt>
    <dgm:pt modelId="{6ED2DD07-58F5-4A4F-833E-40E8D3B4C3E6}" type="parTrans" cxnId="{9B3CCAB4-62B2-4367-8613-EF1C576DBB88}">
      <dgm:prSet/>
      <dgm:spPr/>
      <dgm:t>
        <a:bodyPr/>
        <a:lstStyle/>
        <a:p>
          <a:endParaRPr lang="en-US"/>
        </a:p>
      </dgm:t>
    </dgm:pt>
    <dgm:pt modelId="{A4E69F3E-36D7-493C-8FA2-C05F52CC6505}" type="sibTrans" cxnId="{9B3CCAB4-62B2-4367-8613-EF1C576DBB88}">
      <dgm:prSet/>
      <dgm:spPr/>
      <dgm:t>
        <a:bodyPr/>
        <a:lstStyle/>
        <a:p>
          <a:endParaRPr lang="en-US"/>
        </a:p>
      </dgm:t>
    </dgm:pt>
    <dgm:pt modelId="{EF7EC514-B9FF-4A3A-BDB5-A748D8092783}">
      <dgm:prSet/>
      <dgm:spPr/>
      <dgm:t>
        <a:bodyPr/>
        <a:lstStyle/>
        <a:p>
          <a:r>
            <a:rPr lang="en-US" b="1" dirty="0" err="1"/>
            <a:t>Amplia</a:t>
          </a:r>
          <a:r>
            <a:rPr lang="en-US" b="1" dirty="0"/>
            <a:t> </a:t>
          </a:r>
          <a:r>
            <a:rPr lang="en-US" b="1" dirty="0" err="1"/>
            <a:t>definición</a:t>
          </a:r>
          <a:r>
            <a:rPr lang="en-US" b="1" dirty="0"/>
            <a:t> </a:t>
          </a:r>
          <a:r>
            <a:rPr lang="en-US" b="1" dirty="0" err="1"/>
            <a:t>sobre</a:t>
          </a:r>
          <a:r>
            <a:rPr lang="en-US" b="1" dirty="0"/>
            <a:t> </a:t>
          </a:r>
          <a:r>
            <a:rPr lang="en-US" b="1" dirty="0" err="1"/>
            <a:t>privación</a:t>
          </a:r>
          <a:r>
            <a:rPr lang="en-US" b="1" dirty="0"/>
            <a:t> de la </a:t>
          </a:r>
          <a:r>
            <a:rPr lang="en-US" b="1" dirty="0" err="1"/>
            <a:t>libertad</a:t>
          </a:r>
          <a:endParaRPr lang="en-US" dirty="0"/>
        </a:p>
      </dgm:t>
    </dgm:pt>
    <dgm:pt modelId="{556D6D24-1825-41A5-840B-7151C537DD77}" type="parTrans" cxnId="{E213F76B-45CF-4519-A397-FCBC391D8CA4}">
      <dgm:prSet/>
      <dgm:spPr/>
      <dgm:t>
        <a:bodyPr/>
        <a:lstStyle/>
        <a:p>
          <a:endParaRPr lang="en-US"/>
        </a:p>
      </dgm:t>
    </dgm:pt>
    <dgm:pt modelId="{DAEB67E3-2860-471C-A0F4-7DD0D814FCAA}" type="sibTrans" cxnId="{E213F76B-45CF-4519-A397-FCBC391D8CA4}">
      <dgm:prSet/>
      <dgm:spPr/>
      <dgm:t>
        <a:bodyPr/>
        <a:lstStyle/>
        <a:p>
          <a:endParaRPr lang="en-US"/>
        </a:p>
      </dgm:t>
    </dgm:pt>
    <dgm:pt modelId="{009E4A75-BF44-481E-B555-5B49FD8BD960}">
      <dgm:prSet/>
      <dgm:spPr/>
      <dgm:t>
        <a:bodyPr/>
        <a:lstStyle/>
        <a:p>
          <a:r>
            <a:rPr lang="en-US" b="1" dirty="0" err="1"/>
            <a:t>Detención</a:t>
          </a:r>
          <a:r>
            <a:rPr lang="en-US" b="1" dirty="0"/>
            <a:t> </a:t>
          </a:r>
          <a:r>
            <a:rPr lang="en-US" b="1" dirty="0" err="1"/>
            <a:t>por</a:t>
          </a:r>
          <a:r>
            <a:rPr lang="en-US" b="1" dirty="0"/>
            <a:t> </a:t>
          </a:r>
          <a:r>
            <a:rPr lang="en-US" b="1" dirty="0" err="1"/>
            <a:t>razones</a:t>
          </a:r>
          <a:r>
            <a:rPr lang="en-US" b="1" dirty="0"/>
            <a:t> </a:t>
          </a:r>
          <a:r>
            <a:rPr lang="en-US" b="1" dirty="0" err="1"/>
            <a:t>relativas</a:t>
          </a:r>
          <a:r>
            <a:rPr lang="en-US" b="1" dirty="0"/>
            <a:t> al </a:t>
          </a:r>
          <a:r>
            <a:rPr lang="en-US" b="1" dirty="0" err="1"/>
            <a:t>estatus</a:t>
          </a:r>
          <a:r>
            <a:rPr lang="en-US" b="1" dirty="0"/>
            <a:t> </a:t>
          </a:r>
          <a:r>
            <a:rPr lang="en-US" b="1" dirty="0" err="1"/>
            <a:t>migratorio</a:t>
          </a:r>
          <a:r>
            <a:rPr lang="en-US" b="1" dirty="0"/>
            <a:t> </a:t>
          </a:r>
        </a:p>
      </dgm:t>
    </dgm:pt>
    <dgm:pt modelId="{E4F228EF-2180-4F5F-A5CF-F24AC9FF0BB3}" type="parTrans" cxnId="{BAB9A3D9-0FAF-4F77-8975-E85652D49CA7}">
      <dgm:prSet/>
      <dgm:spPr/>
      <dgm:t>
        <a:bodyPr/>
        <a:lstStyle/>
        <a:p>
          <a:endParaRPr lang="en-US"/>
        </a:p>
      </dgm:t>
    </dgm:pt>
    <dgm:pt modelId="{B6C5DAD7-E829-4E10-85B3-7D05814E4E31}" type="sibTrans" cxnId="{BAB9A3D9-0FAF-4F77-8975-E85652D49CA7}">
      <dgm:prSet/>
      <dgm:spPr/>
      <dgm:t>
        <a:bodyPr/>
        <a:lstStyle/>
        <a:p>
          <a:endParaRPr lang="en-US"/>
        </a:p>
      </dgm:t>
    </dgm:pt>
    <dgm:pt modelId="{B2595C1A-4670-46AB-80ED-E8BB03145B1C}" type="pres">
      <dgm:prSet presAssocID="{6A09100E-7118-416F-A715-7E30D0F3E4DD}" presName="Name0" presStyleCnt="0">
        <dgm:presLayoutVars>
          <dgm:dir/>
          <dgm:resizeHandles val="exact"/>
        </dgm:presLayoutVars>
      </dgm:prSet>
      <dgm:spPr/>
    </dgm:pt>
    <dgm:pt modelId="{38D9A610-3C04-4260-B763-AACB25302E8B}" type="pres">
      <dgm:prSet presAssocID="{193ABF47-7115-48A1-9FD0-D194C007F121}" presName="node" presStyleLbl="node1" presStyleIdx="0" presStyleCnt="3">
        <dgm:presLayoutVars>
          <dgm:bulletEnabled val="1"/>
        </dgm:presLayoutVars>
      </dgm:prSet>
      <dgm:spPr/>
    </dgm:pt>
    <dgm:pt modelId="{2E633FFC-988D-4298-A328-E6E126D957A8}" type="pres">
      <dgm:prSet presAssocID="{A4E69F3E-36D7-493C-8FA2-C05F52CC6505}" presName="sibTrans" presStyleLbl="sibTrans2D1" presStyleIdx="0" presStyleCnt="2"/>
      <dgm:spPr/>
    </dgm:pt>
    <dgm:pt modelId="{6E22BD2F-5B74-4B6A-9B96-861E6D442564}" type="pres">
      <dgm:prSet presAssocID="{A4E69F3E-36D7-493C-8FA2-C05F52CC6505}" presName="connectorText" presStyleLbl="sibTrans2D1" presStyleIdx="0" presStyleCnt="2"/>
      <dgm:spPr/>
    </dgm:pt>
    <dgm:pt modelId="{271568B8-3849-448E-9EFC-E5FFBBCD225C}" type="pres">
      <dgm:prSet presAssocID="{EF7EC514-B9FF-4A3A-BDB5-A748D8092783}" presName="node" presStyleLbl="node1" presStyleIdx="1" presStyleCnt="3">
        <dgm:presLayoutVars>
          <dgm:bulletEnabled val="1"/>
        </dgm:presLayoutVars>
      </dgm:prSet>
      <dgm:spPr/>
    </dgm:pt>
    <dgm:pt modelId="{79A8C8D6-8936-4B60-A453-9E1D984349C0}" type="pres">
      <dgm:prSet presAssocID="{DAEB67E3-2860-471C-A0F4-7DD0D814FCAA}" presName="sibTrans" presStyleLbl="sibTrans2D1" presStyleIdx="1" presStyleCnt="2"/>
      <dgm:spPr/>
    </dgm:pt>
    <dgm:pt modelId="{C03A2802-8F0C-4771-82A3-24252F8AA0DE}" type="pres">
      <dgm:prSet presAssocID="{DAEB67E3-2860-471C-A0F4-7DD0D814FCAA}" presName="connectorText" presStyleLbl="sibTrans2D1" presStyleIdx="1" presStyleCnt="2"/>
      <dgm:spPr/>
    </dgm:pt>
    <dgm:pt modelId="{A648F841-84D8-4900-8EE1-904B0FFA1417}" type="pres">
      <dgm:prSet presAssocID="{009E4A75-BF44-481E-B555-5B49FD8BD960}" presName="node" presStyleLbl="node1" presStyleIdx="2" presStyleCnt="3">
        <dgm:presLayoutVars>
          <dgm:bulletEnabled val="1"/>
        </dgm:presLayoutVars>
      </dgm:prSet>
      <dgm:spPr/>
    </dgm:pt>
  </dgm:ptLst>
  <dgm:cxnLst>
    <dgm:cxn modelId="{A9100C32-CEF4-4213-89C1-1A40A251C630}" type="presOf" srcId="{6A09100E-7118-416F-A715-7E30D0F3E4DD}" destId="{B2595C1A-4670-46AB-80ED-E8BB03145B1C}" srcOrd="0" destOrd="0" presId="urn:microsoft.com/office/officeart/2005/8/layout/process1"/>
    <dgm:cxn modelId="{1FCA153B-96AC-403B-BC17-1C08A4674A48}" type="presOf" srcId="{DAEB67E3-2860-471C-A0F4-7DD0D814FCAA}" destId="{79A8C8D6-8936-4B60-A453-9E1D984349C0}" srcOrd="0" destOrd="0" presId="urn:microsoft.com/office/officeart/2005/8/layout/process1"/>
    <dgm:cxn modelId="{EC276C3E-AC17-4A97-9572-85F0CE38F020}" type="presOf" srcId="{DAEB67E3-2860-471C-A0F4-7DD0D814FCAA}" destId="{C03A2802-8F0C-4771-82A3-24252F8AA0DE}" srcOrd="1" destOrd="0" presId="urn:microsoft.com/office/officeart/2005/8/layout/process1"/>
    <dgm:cxn modelId="{E213F76B-45CF-4519-A397-FCBC391D8CA4}" srcId="{6A09100E-7118-416F-A715-7E30D0F3E4DD}" destId="{EF7EC514-B9FF-4A3A-BDB5-A748D8092783}" srcOrd="1" destOrd="0" parTransId="{556D6D24-1825-41A5-840B-7151C537DD77}" sibTransId="{DAEB67E3-2860-471C-A0F4-7DD0D814FCAA}"/>
    <dgm:cxn modelId="{EA49BC4D-6A27-44CA-9A9B-0B8AAAF850EE}" type="presOf" srcId="{193ABF47-7115-48A1-9FD0-D194C007F121}" destId="{38D9A610-3C04-4260-B763-AACB25302E8B}" srcOrd="0" destOrd="0" presId="urn:microsoft.com/office/officeart/2005/8/layout/process1"/>
    <dgm:cxn modelId="{3FAF9178-0CAC-4118-8B9F-B9136525149E}" type="presOf" srcId="{A4E69F3E-36D7-493C-8FA2-C05F52CC6505}" destId="{6E22BD2F-5B74-4B6A-9B96-861E6D442564}" srcOrd="1" destOrd="0" presId="urn:microsoft.com/office/officeart/2005/8/layout/process1"/>
    <dgm:cxn modelId="{9B3CCAB4-62B2-4367-8613-EF1C576DBB88}" srcId="{6A09100E-7118-416F-A715-7E30D0F3E4DD}" destId="{193ABF47-7115-48A1-9FD0-D194C007F121}" srcOrd="0" destOrd="0" parTransId="{6ED2DD07-58F5-4A4F-833E-40E8D3B4C3E6}" sibTransId="{A4E69F3E-36D7-493C-8FA2-C05F52CC6505}"/>
    <dgm:cxn modelId="{3AB92FBE-AD9D-4E09-A2A6-230F6A42FC51}" type="presOf" srcId="{EF7EC514-B9FF-4A3A-BDB5-A748D8092783}" destId="{271568B8-3849-448E-9EFC-E5FFBBCD225C}" srcOrd="0" destOrd="0" presId="urn:microsoft.com/office/officeart/2005/8/layout/process1"/>
    <dgm:cxn modelId="{E66800C8-0694-4718-ACF6-77308F93916B}" type="presOf" srcId="{009E4A75-BF44-481E-B555-5B49FD8BD960}" destId="{A648F841-84D8-4900-8EE1-904B0FFA1417}" srcOrd="0" destOrd="0" presId="urn:microsoft.com/office/officeart/2005/8/layout/process1"/>
    <dgm:cxn modelId="{3370E1CA-59E2-40C4-8E72-CCBF136435AD}" type="presOf" srcId="{A4E69F3E-36D7-493C-8FA2-C05F52CC6505}" destId="{2E633FFC-988D-4298-A328-E6E126D957A8}" srcOrd="0" destOrd="0" presId="urn:microsoft.com/office/officeart/2005/8/layout/process1"/>
    <dgm:cxn modelId="{BAB9A3D9-0FAF-4F77-8975-E85652D49CA7}" srcId="{6A09100E-7118-416F-A715-7E30D0F3E4DD}" destId="{009E4A75-BF44-481E-B555-5B49FD8BD960}" srcOrd="2" destOrd="0" parTransId="{E4F228EF-2180-4F5F-A5CF-F24AC9FF0BB3}" sibTransId="{B6C5DAD7-E829-4E10-85B3-7D05814E4E31}"/>
    <dgm:cxn modelId="{0D2B645A-F96B-44EC-8151-9C8391A61C15}" type="presParOf" srcId="{B2595C1A-4670-46AB-80ED-E8BB03145B1C}" destId="{38D9A610-3C04-4260-B763-AACB25302E8B}" srcOrd="0" destOrd="0" presId="urn:microsoft.com/office/officeart/2005/8/layout/process1"/>
    <dgm:cxn modelId="{EC3B51F8-0256-4E53-AC3A-0F0742A85F46}" type="presParOf" srcId="{B2595C1A-4670-46AB-80ED-E8BB03145B1C}" destId="{2E633FFC-988D-4298-A328-E6E126D957A8}" srcOrd="1" destOrd="0" presId="urn:microsoft.com/office/officeart/2005/8/layout/process1"/>
    <dgm:cxn modelId="{B97A970F-A1D8-4FAD-BB15-C52AF554FA64}" type="presParOf" srcId="{2E633FFC-988D-4298-A328-E6E126D957A8}" destId="{6E22BD2F-5B74-4B6A-9B96-861E6D442564}" srcOrd="0" destOrd="0" presId="urn:microsoft.com/office/officeart/2005/8/layout/process1"/>
    <dgm:cxn modelId="{E59441A0-A165-42CB-9094-999FF9296408}" type="presParOf" srcId="{B2595C1A-4670-46AB-80ED-E8BB03145B1C}" destId="{271568B8-3849-448E-9EFC-E5FFBBCD225C}" srcOrd="2" destOrd="0" presId="urn:microsoft.com/office/officeart/2005/8/layout/process1"/>
    <dgm:cxn modelId="{96AF2889-B357-4AAF-BD45-DBDD27567D38}" type="presParOf" srcId="{B2595C1A-4670-46AB-80ED-E8BB03145B1C}" destId="{79A8C8D6-8936-4B60-A453-9E1D984349C0}" srcOrd="3" destOrd="0" presId="urn:microsoft.com/office/officeart/2005/8/layout/process1"/>
    <dgm:cxn modelId="{6FB95017-0D40-4F89-8E07-B97503DB01DC}" type="presParOf" srcId="{79A8C8D6-8936-4B60-A453-9E1D984349C0}" destId="{C03A2802-8F0C-4771-82A3-24252F8AA0DE}" srcOrd="0" destOrd="0" presId="urn:microsoft.com/office/officeart/2005/8/layout/process1"/>
    <dgm:cxn modelId="{991CDC9F-915E-4A66-A21E-72DC45C52CF2}" type="presParOf" srcId="{B2595C1A-4670-46AB-80ED-E8BB03145B1C}" destId="{A648F841-84D8-4900-8EE1-904B0FFA1417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5BEE2B-4E72-4C5C-87EA-AADDF678107A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3F773CD-B754-4A73-8612-EC0DB8C1C5C8}">
      <dgm:prSet/>
      <dgm:spPr/>
      <dgm:t>
        <a:bodyPr/>
        <a:lstStyle/>
        <a:p>
          <a:r>
            <a:rPr lang="en-US" b="1" dirty="0" err="1"/>
            <a:t>Deber</a:t>
          </a:r>
          <a:r>
            <a:rPr lang="en-US" b="1" dirty="0"/>
            <a:t> de </a:t>
          </a:r>
          <a:r>
            <a:rPr lang="en-US" b="1" dirty="0" err="1"/>
            <a:t>tomar</a:t>
          </a:r>
          <a:r>
            <a:rPr lang="en-US" b="1" dirty="0"/>
            <a:t> medias para </a:t>
          </a:r>
          <a:r>
            <a:rPr lang="en-US" b="1" dirty="0" err="1"/>
            <a:t>abolir</a:t>
          </a:r>
          <a:r>
            <a:rPr lang="en-US" b="1" dirty="0"/>
            <a:t> la </a:t>
          </a:r>
          <a:r>
            <a:rPr lang="en-US" b="1" dirty="0" err="1"/>
            <a:t>detención</a:t>
          </a:r>
          <a:r>
            <a:rPr lang="en-US" b="1" dirty="0"/>
            <a:t> </a:t>
          </a:r>
          <a:r>
            <a:rPr lang="en-US" b="1" dirty="0" err="1"/>
            <a:t>migratoria</a:t>
          </a:r>
          <a:r>
            <a:rPr lang="en-US" b="1" dirty="0"/>
            <a:t> (</a:t>
          </a:r>
          <a:r>
            <a:rPr lang="en-US" b="1" dirty="0" err="1"/>
            <a:t>Convención</a:t>
          </a:r>
          <a:r>
            <a:rPr lang="en-US" b="1" dirty="0"/>
            <a:t> + </a:t>
          </a:r>
          <a:r>
            <a:rPr lang="en-US" b="1" dirty="0" err="1"/>
            <a:t>Pacto</a:t>
          </a:r>
          <a:r>
            <a:rPr lang="en-US" b="1" dirty="0"/>
            <a:t> Mundial)</a:t>
          </a:r>
        </a:p>
      </dgm:t>
    </dgm:pt>
    <dgm:pt modelId="{6B87E0EA-C1AD-4BD7-AFB3-F83787E5A8D0}" type="parTrans" cxnId="{516E99BC-FC61-48CC-A074-256F49A20E02}">
      <dgm:prSet/>
      <dgm:spPr/>
      <dgm:t>
        <a:bodyPr/>
        <a:lstStyle/>
        <a:p>
          <a:endParaRPr lang="en-US"/>
        </a:p>
      </dgm:t>
    </dgm:pt>
    <dgm:pt modelId="{B7C53120-0D1F-491E-81B6-DEBBB2DA5780}" type="sibTrans" cxnId="{516E99BC-FC61-48CC-A074-256F49A20E02}">
      <dgm:prSet/>
      <dgm:spPr/>
      <dgm:t>
        <a:bodyPr/>
        <a:lstStyle/>
        <a:p>
          <a:endParaRPr lang="en-US"/>
        </a:p>
      </dgm:t>
    </dgm:pt>
    <dgm:pt modelId="{8B6C4FD3-737C-4308-8F26-A037C10941B9}">
      <dgm:prSet/>
      <dgm:spPr/>
      <dgm:t>
        <a:bodyPr/>
        <a:lstStyle/>
        <a:p>
          <a:r>
            <a:rPr lang="en-US" b="1" dirty="0" err="1"/>
            <a:t>Considerar</a:t>
          </a:r>
          <a:r>
            <a:rPr lang="en-US" b="1" dirty="0"/>
            <a:t> </a:t>
          </a:r>
          <a:r>
            <a:rPr lang="en-US" b="1" dirty="0" err="1"/>
            <a:t>todas</a:t>
          </a:r>
          <a:r>
            <a:rPr lang="en-US" b="1" dirty="0"/>
            <a:t> las </a:t>
          </a:r>
          <a:r>
            <a:rPr lang="en-US" b="1" dirty="0" err="1"/>
            <a:t>medidas</a:t>
          </a:r>
          <a:r>
            <a:rPr lang="en-US" b="1" dirty="0"/>
            <a:t> </a:t>
          </a:r>
          <a:r>
            <a:rPr lang="en-US" b="1" dirty="0" err="1"/>
            <a:t>alternativas</a:t>
          </a:r>
          <a:r>
            <a:rPr lang="en-US" b="1" dirty="0"/>
            <a:t>, </a:t>
          </a:r>
          <a:r>
            <a:rPr lang="en-US" b="1" dirty="0" err="1"/>
            <a:t>en</a:t>
          </a:r>
          <a:r>
            <a:rPr lang="en-US" b="1" dirty="0"/>
            <a:t> </a:t>
          </a:r>
          <a:r>
            <a:rPr lang="en-US" b="1" dirty="0" err="1"/>
            <a:t>cada</a:t>
          </a:r>
          <a:r>
            <a:rPr lang="en-US" b="1" dirty="0"/>
            <a:t> </a:t>
          </a:r>
          <a:r>
            <a:rPr lang="en-US" b="1" dirty="0" err="1"/>
            <a:t>caso</a:t>
          </a:r>
          <a:r>
            <a:rPr lang="en-US" b="1" dirty="0"/>
            <a:t> individual, antes de </a:t>
          </a:r>
          <a:r>
            <a:rPr lang="en-US" b="1" dirty="0" err="1"/>
            <a:t>recurrir</a:t>
          </a:r>
          <a:r>
            <a:rPr lang="en-US" b="1" dirty="0"/>
            <a:t> a la </a:t>
          </a:r>
          <a:r>
            <a:rPr lang="en-US" b="1" dirty="0" err="1"/>
            <a:t>detención</a:t>
          </a:r>
          <a:endParaRPr lang="en-US" b="1" dirty="0"/>
        </a:p>
      </dgm:t>
    </dgm:pt>
    <dgm:pt modelId="{F65FA515-5FB5-46E2-AD23-7DB184D31C3D}" type="parTrans" cxnId="{47E37528-AFDE-4415-A5FA-3E10E33A72F5}">
      <dgm:prSet/>
      <dgm:spPr/>
      <dgm:t>
        <a:bodyPr/>
        <a:lstStyle/>
        <a:p>
          <a:endParaRPr lang="en-US"/>
        </a:p>
      </dgm:t>
    </dgm:pt>
    <dgm:pt modelId="{4DA738C5-5E7F-4F76-B025-3AA803606CEC}" type="sibTrans" cxnId="{47E37528-AFDE-4415-A5FA-3E10E33A72F5}">
      <dgm:prSet/>
      <dgm:spPr/>
      <dgm:t>
        <a:bodyPr/>
        <a:lstStyle/>
        <a:p>
          <a:endParaRPr lang="en-US"/>
        </a:p>
      </dgm:t>
    </dgm:pt>
    <dgm:pt modelId="{813CEED3-3D24-4C7A-8042-A87B1F027ADC}">
      <dgm:prSet/>
      <dgm:spPr/>
      <dgm:t>
        <a:bodyPr/>
        <a:lstStyle/>
        <a:p>
          <a:r>
            <a:rPr lang="en-US" b="1" dirty="0" err="1"/>
            <a:t>Respectar</a:t>
          </a:r>
          <a:r>
            <a:rPr lang="en-US" b="1" dirty="0"/>
            <a:t> </a:t>
          </a:r>
          <a:r>
            <a:rPr lang="en-US" b="1" dirty="0" err="1"/>
            <a:t>los</a:t>
          </a:r>
          <a:r>
            <a:rPr lang="en-US" b="1" dirty="0"/>
            <a:t> </a:t>
          </a:r>
          <a:r>
            <a:rPr lang="en-US" b="1" dirty="0" err="1"/>
            <a:t>principios</a:t>
          </a:r>
          <a:r>
            <a:rPr lang="en-US" b="1" dirty="0"/>
            <a:t> de </a:t>
          </a:r>
          <a:r>
            <a:rPr lang="en-US" b="1" dirty="0" err="1"/>
            <a:t>necesidad</a:t>
          </a:r>
          <a:r>
            <a:rPr lang="en-US" b="1" dirty="0"/>
            <a:t> y </a:t>
          </a:r>
          <a:r>
            <a:rPr lang="en-US" b="1" dirty="0" err="1"/>
            <a:t>proporcionalidad</a:t>
          </a:r>
          <a:endParaRPr lang="en-US" b="1" dirty="0"/>
        </a:p>
      </dgm:t>
    </dgm:pt>
    <dgm:pt modelId="{D09D31AB-AF07-4039-9556-82FC035D2829}" type="parTrans" cxnId="{1959C6E1-FB5A-4F61-B3FB-5E66F2CCE14B}">
      <dgm:prSet/>
      <dgm:spPr/>
      <dgm:t>
        <a:bodyPr/>
        <a:lstStyle/>
        <a:p>
          <a:endParaRPr lang="en-US"/>
        </a:p>
      </dgm:t>
    </dgm:pt>
    <dgm:pt modelId="{36CE4270-EF4F-4ED2-8AFA-865D29DF02DD}" type="sibTrans" cxnId="{1959C6E1-FB5A-4F61-B3FB-5E66F2CCE14B}">
      <dgm:prSet/>
      <dgm:spPr/>
      <dgm:t>
        <a:bodyPr/>
        <a:lstStyle/>
        <a:p>
          <a:endParaRPr lang="en-US"/>
        </a:p>
      </dgm:t>
    </dgm:pt>
    <dgm:pt modelId="{2C770A2A-28C7-482A-AA99-E410A8BE64DD}">
      <dgm:prSet/>
      <dgm:spPr/>
      <dgm:t>
        <a:bodyPr/>
        <a:lstStyle/>
        <a:p>
          <a:r>
            <a:rPr lang="en-US" b="1" dirty="0" err="1"/>
            <a:t>Medidas</a:t>
          </a:r>
          <a:r>
            <a:rPr lang="en-US" b="1" dirty="0"/>
            <a:t> </a:t>
          </a:r>
          <a:r>
            <a:rPr lang="en-US" b="1" dirty="0" err="1"/>
            <a:t>altnerativas</a:t>
          </a:r>
          <a:r>
            <a:rPr lang="en-US" b="1" dirty="0"/>
            <a:t> del Sistema de </a:t>
          </a:r>
          <a:r>
            <a:rPr lang="en-US" b="1" dirty="0" err="1"/>
            <a:t>justicia</a:t>
          </a:r>
          <a:r>
            <a:rPr lang="en-US" b="1" dirty="0"/>
            <a:t> criminal: </a:t>
          </a:r>
          <a:r>
            <a:rPr lang="en-US" b="1" dirty="0" err="1"/>
            <a:t>usualmente</a:t>
          </a:r>
          <a:r>
            <a:rPr lang="en-US" b="1" dirty="0"/>
            <a:t> </a:t>
          </a:r>
          <a:r>
            <a:rPr lang="en-US" b="1" dirty="0" err="1"/>
            <a:t>excesivamente</a:t>
          </a:r>
          <a:r>
            <a:rPr lang="en-US" b="1" dirty="0"/>
            <a:t> </a:t>
          </a:r>
          <a:r>
            <a:rPr lang="en-US" b="1" dirty="0" err="1"/>
            <a:t>restrictivas</a:t>
          </a:r>
          <a:r>
            <a:rPr lang="en-US" b="1" dirty="0"/>
            <a:t>, no </a:t>
          </a:r>
          <a:r>
            <a:rPr lang="en-US" b="1" dirty="0" err="1"/>
            <a:t>apropiadas</a:t>
          </a:r>
          <a:r>
            <a:rPr lang="en-US" b="1" dirty="0"/>
            <a:t> para </a:t>
          </a:r>
          <a:r>
            <a:rPr lang="en-US" b="1" dirty="0" err="1"/>
            <a:t>contexto</a:t>
          </a:r>
          <a:r>
            <a:rPr lang="en-US" b="1" dirty="0"/>
            <a:t> de </a:t>
          </a:r>
          <a:r>
            <a:rPr lang="en-US" b="1" dirty="0" err="1"/>
            <a:t>migración</a:t>
          </a:r>
          <a:endParaRPr lang="en-US" b="1" dirty="0"/>
        </a:p>
      </dgm:t>
    </dgm:pt>
    <dgm:pt modelId="{D39B61F6-E396-4674-9977-73393F1E765E}" type="parTrans" cxnId="{0FDB908F-3F86-4291-A508-B296092ADBC6}">
      <dgm:prSet/>
      <dgm:spPr/>
      <dgm:t>
        <a:bodyPr/>
        <a:lstStyle/>
        <a:p>
          <a:endParaRPr lang="en-US"/>
        </a:p>
      </dgm:t>
    </dgm:pt>
    <dgm:pt modelId="{1506AE77-3D06-4421-B9F3-5EE407FF8AEC}" type="sibTrans" cxnId="{0FDB908F-3F86-4291-A508-B296092ADBC6}">
      <dgm:prSet/>
      <dgm:spPr/>
      <dgm:t>
        <a:bodyPr/>
        <a:lstStyle/>
        <a:p>
          <a:endParaRPr lang="en-US"/>
        </a:p>
      </dgm:t>
    </dgm:pt>
    <dgm:pt modelId="{33D9283A-61A6-43A7-AA34-E2703A768D01}">
      <dgm:prSet/>
      <dgm:spPr/>
      <dgm:t>
        <a:bodyPr/>
        <a:lstStyle/>
        <a:p>
          <a:r>
            <a:rPr lang="en-US" b="1" dirty="0" err="1"/>
            <a:t>Asegurar</a:t>
          </a:r>
          <a:r>
            <a:rPr lang="en-US" b="1" dirty="0"/>
            <a:t> </a:t>
          </a:r>
          <a:r>
            <a:rPr lang="en-US" b="1" dirty="0" err="1"/>
            <a:t>por</a:t>
          </a:r>
          <a:r>
            <a:rPr lang="en-US" b="1" dirty="0"/>
            <a:t> ley las </a:t>
          </a:r>
          <a:r>
            <a:rPr lang="en-US" b="1" dirty="0" err="1"/>
            <a:t>medidas</a:t>
          </a:r>
          <a:r>
            <a:rPr lang="en-US" b="1" dirty="0"/>
            <a:t> </a:t>
          </a:r>
          <a:r>
            <a:rPr lang="en-US" b="1" dirty="0" err="1"/>
            <a:t>alternativas</a:t>
          </a:r>
          <a:r>
            <a:rPr lang="en-US" b="1" dirty="0"/>
            <a:t>, no </a:t>
          </a:r>
          <a:r>
            <a:rPr lang="en-US" b="1" dirty="0" err="1"/>
            <a:t>discriminatorias</a:t>
          </a:r>
          <a:r>
            <a:rPr lang="en-US" b="1" dirty="0"/>
            <a:t>, </a:t>
          </a:r>
          <a:r>
            <a:rPr lang="en-US" b="1" dirty="0" err="1"/>
            <a:t>efectivas</a:t>
          </a:r>
          <a:r>
            <a:rPr lang="en-US" b="1" dirty="0"/>
            <a:t>, con </a:t>
          </a:r>
          <a:r>
            <a:rPr lang="en-US" b="1" dirty="0" err="1"/>
            <a:t>garantías</a:t>
          </a:r>
          <a:r>
            <a:rPr lang="en-US" b="1" dirty="0"/>
            <a:t> y </a:t>
          </a:r>
          <a:r>
            <a:rPr lang="en-US" b="1" dirty="0" err="1"/>
            <a:t>protección</a:t>
          </a:r>
          <a:r>
            <a:rPr lang="en-US" b="1" dirty="0"/>
            <a:t> judicial y </a:t>
          </a:r>
          <a:r>
            <a:rPr lang="en-US" b="1" dirty="0" err="1"/>
            <a:t>supervisión</a:t>
          </a:r>
          <a:r>
            <a:rPr lang="en-US" b="1" dirty="0"/>
            <a:t> </a:t>
          </a:r>
          <a:r>
            <a:rPr lang="en-US" b="1" dirty="0" err="1"/>
            <a:t>independiente</a:t>
          </a:r>
          <a:endParaRPr lang="en-US" b="1" dirty="0"/>
        </a:p>
      </dgm:t>
    </dgm:pt>
    <dgm:pt modelId="{CF01FB18-752E-4C50-AC05-2BFC3B2E18CB}" type="parTrans" cxnId="{B7778F12-5902-4B4F-933E-2CAF4638C24F}">
      <dgm:prSet/>
      <dgm:spPr/>
      <dgm:t>
        <a:bodyPr/>
        <a:lstStyle/>
        <a:p>
          <a:endParaRPr lang="en-US"/>
        </a:p>
      </dgm:t>
    </dgm:pt>
    <dgm:pt modelId="{C9DE48D1-B5D4-4392-9E47-5FAE8C80F976}" type="sibTrans" cxnId="{B7778F12-5902-4B4F-933E-2CAF4638C24F}">
      <dgm:prSet/>
      <dgm:spPr/>
      <dgm:t>
        <a:bodyPr/>
        <a:lstStyle/>
        <a:p>
          <a:endParaRPr lang="en-US"/>
        </a:p>
      </dgm:t>
    </dgm:pt>
    <dgm:pt modelId="{8F600425-EA44-4359-8621-59B768597B6D}" type="pres">
      <dgm:prSet presAssocID="{595BEE2B-4E72-4C5C-87EA-AADDF678107A}" presName="linear" presStyleCnt="0">
        <dgm:presLayoutVars>
          <dgm:animLvl val="lvl"/>
          <dgm:resizeHandles val="exact"/>
        </dgm:presLayoutVars>
      </dgm:prSet>
      <dgm:spPr/>
    </dgm:pt>
    <dgm:pt modelId="{1320D4C9-92EE-4803-8F8A-55C6BA174347}" type="pres">
      <dgm:prSet presAssocID="{93F773CD-B754-4A73-8612-EC0DB8C1C5C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1D2EF6D-FB26-41A0-A021-F8598DF753DE}" type="pres">
      <dgm:prSet presAssocID="{B7C53120-0D1F-491E-81B6-DEBBB2DA5780}" presName="spacer" presStyleCnt="0"/>
      <dgm:spPr/>
    </dgm:pt>
    <dgm:pt modelId="{7D5920C1-0EF4-40DA-BB20-3525529828D5}" type="pres">
      <dgm:prSet presAssocID="{8B6C4FD3-737C-4308-8F26-A037C10941B9}" presName="parentText" presStyleLbl="node1" presStyleIdx="1" presStyleCnt="5" custScaleY="76741">
        <dgm:presLayoutVars>
          <dgm:chMax val="0"/>
          <dgm:bulletEnabled val="1"/>
        </dgm:presLayoutVars>
      </dgm:prSet>
      <dgm:spPr/>
    </dgm:pt>
    <dgm:pt modelId="{5BFB5278-75B1-4D6E-8AE2-FBB024C79286}" type="pres">
      <dgm:prSet presAssocID="{4DA738C5-5E7F-4F76-B025-3AA803606CEC}" presName="spacer" presStyleCnt="0"/>
      <dgm:spPr/>
    </dgm:pt>
    <dgm:pt modelId="{96CFCF37-3751-4D55-859E-1099A188EDD4}" type="pres">
      <dgm:prSet presAssocID="{813CEED3-3D24-4C7A-8042-A87B1F027ADC}" presName="parentText" presStyleLbl="node1" presStyleIdx="2" presStyleCnt="5" custScaleY="65623">
        <dgm:presLayoutVars>
          <dgm:chMax val="0"/>
          <dgm:bulletEnabled val="1"/>
        </dgm:presLayoutVars>
      </dgm:prSet>
      <dgm:spPr/>
    </dgm:pt>
    <dgm:pt modelId="{4516035C-897A-431F-BC6F-10A96AA79ABF}" type="pres">
      <dgm:prSet presAssocID="{36CE4270-EF4F-4ED2-8AFA-865D29DF02DD}" presName="spacer" presStyleCnt="0"/>
      <dgm:spPr/>
    </dgm:pt>
    <dgm:pt modelId="{6DB0C043-C3D1-443E-9C6E-9B55945EE9C4}" type="pres">
      <dgm:prSet presAssocID="{2C770A2A-28C7-482A-AA99-E410A8BE64D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B40E983-5B04-43F7-A03A-74D329D4E227}" type="pres">
      <dgm:prSet presAssocID="{1506AE77-3D06-4421-B9F3-5EE407FF8AEC}" presName="spacer" presStyleCnt="0"/>
      <dgm:spPr/>
    </dgm:pt>
    <dgm:pt modelId="{C1D8485D-736A-4167-9EA0-76C44D338DC3}" type="pres">
      <dgm:prSet presAssocID="{33D9283A-61A6-43A7-AA34-E2703A768D01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389FD211-C604-4BC9-BAE5-000649A6F173}" type="presOf" srcId="{595BEE2B-4E72-4C5C-87EA-AADDF678107A}" destId="{8F600425-EA44-4359-8621-59B768597B6D}" srcOrd="0" destOrd="0" presId="urn:microsoft.com/office/officeart/2005/8/layout/vList2"/>
    <dgm:cxn modelId="{B7778F12-5902-4B4F-933E-2CAF4638C24F}" srcId="{595BEE2B-4E72-4C5C-87EA-AADDF678107A}" destId="{33D9283A-61A6-43A7-AA34-E2703A768D01}" srcOrd="4" destOrd="0" parTransId="{CF01FB18-752E-4C50-AC05-2BFC3B2E18CB}" sibTransId="{C9DE48D1-B5D4-4392-9E47-5FAE8C80F976}"/>
    <dgm:cxn modelId="{47E37528-AFDE-4415-A5FA-3E10E33A72F5}" srcId="{595BEE2B-4E72-4C5C-87EA-AADDF678107A}" destId="{8B6C4FD3-737C-4308-8F26-A037C10941B9}" srcOrd="1" destOrd="0" parTransId="{F65FA515-5FB5-46E2-AD23-7DB184D31C3D}" sibTransId="{4DA738C5-5E7F-4F76-B025-3AA803606CEC}"/>
    <dgm:cxn modelId="{C118C128-EBF6-4B1B-B5D3-2C4F227D7221}" type="presOf" srcId="{93F773CD-B754-4A73-8612-EC0DB8C1C5C8}" destId="{1320D4C9-92EE-4803-8F8A-55C6BA174347}" srcOrd="0" destOrd="0" presId="urn:microsoft.com/office/officeart/2005/8/layout/vList2"/>
    <dgm:cxn modelId="{4A781E5D-A937-4AD2-B801-D959D9FF6126}" type="presOf" srcId="{33D9283A-61A6-43A7-AA34-E2703A768D01}" destId="{C1D8485D-736A-4167-9EA0-76C44D338DC3}" srcOrd="0" destOrd="0" presId="urn:microsoft.com/office/officeart/2005/8/layout/vList2"/>
    <dgm:cxn modelId="{A5339165-46C6-4E76-8BAF-52370289ED87}" type="presOf" srcId="{2C770A2A-28C7-482A-AA99-E410A8BE64DD}" destId="{6DB0C043-C3D1-443E-9C6E-9B55945EE9C4}" srcOrd="0" destOrd="0" presId="urn:microsoft.com/office/officeart/2005/8/layout/vList2"/>
    <dgm:cxn modelId="{649D034C-5339-437B-AAA3-6BA5817EBB74}" type="presOf" srcId="{813CEED3-3D24-4C7A-8042-A87B1F027ADC}" destId="{96CFCF37-3751-4D55-859E-1099A188EDD4}" srcOrd="0" destOrd="0" presId="urn:microsoft.com/office/officeart/2005/8/layout/vList2"/>
    <dgm:cxn modelId="{07619455-13CF-47C8-B51B-282854E0C370}" type="presOf" srcId="{8B6C4FD3-737C-4308-8F26-A037C10941B9}" destId="{7D5920C1-0EF4-40DA-BB20-3525529828D5}" srcOrd="0" destOrd="0" presId="urn:microsoft.com/office/officeart/2005/8/layout/vList2"/>
    <dgm:cxn modelId="{0FDB908F-3F86-4291-A508-B296092ADBC6}" srcId="{595BEE2B-4E72-4C5C-87EA-AADDF678107A}" destId="{2C770A2A-28C7-482A-AA99-E410A8BE64DD}" srcOrd="3" destOrd="0" parTransId="{D39B61F6-E396-4674-9977-73393F1E765E}" sibTransId="{1506AE77-3D06-4421-B9F3-5EE407FF8AEC}"/>
    <dgm:cxn modelId="{516E99BC-FC61-48CC-A074-256F49A20E02}" srcId="{595BEE2B-4E72-4C5C-87EA-AADDF678107A}" destId="{93F773CD-B754-4A73-8612-EC0DB8C1C5C8}" srcOrd="0" destOrd="0" parTransId="{6B87E0EA-C1AD-4BD7-AFB3-F83787E5A8D0}" sibTransId="{B7C53120-0D1F-491E-81B6-DEBBB2DA5780}"/>
    <dgm:cxn modelId="{1959C6E1-FB5A-4F61-B3FB-5E66F2CCE14B}" srcId="{595BEE2B-4E72-4C5C-87EA-AADDF678107A}" destId="{813CEED3-3D24-4C7A-8042-A87B1F027ADC}" srcOrd="2" destOrd="0" parTransId="{D09D31AB-AF07-4039-9556-82FC035D2829}" sibTransId="{36CE4270-EF4F-4ED2-8AFA-865D29DF02DD}"/>
    <dgm:cxn modelId="{4445191D-5D8E-4BE3-B07D-A21C7210ED22}" type="presParOf" srcId="{8F600425-EA44-4359-8621-59B768597B6D}" destId="{1320D4C9-92EE-4803-8F8A-55C6BA174347}" srcOrd="0" destOrd="0" presId="urn:microsoft.com/office/officeart/2005/8/layout/vList2"/>
    <dgm:cxn modelId="{6CF7CE4B-194E-4417-A711-29FEA33E6968}" type="presParOf" srcId="{8F600425-EA44-4359-8621-59B768597B6D}" destId="{01D2EF6D-FB26-41A0-A021-F8598DF753DE}" srcOrd="1" destOrd="0" presId="urn:microsoft.com/office/officeart/2005/8/layout/vList2"/>
    <dgm:cxn modelId="{272F51AC-3162-4969-99AA-34CAC05E0F8F}" type="presParOf" srcId="{8F600425-EA44-4359-8621-59B768597B6D}" destId="{7D5920C1-0EF4-40DA-BB20-3525529828D5}" srcOrd="2" destOrd="0" presId="urn:microsoft.com/office/officeart/2005/8/layout/vList2"/>
    <dgm:cxn modelId="{FA19EDFA-8803-4076-85C2-909819CB3393}" type="presParOf" srcId="{8F600425-EA44-4359-8621-59B768597B6D}" destId="{5BFB5278-75B1-4D6E-8AE2-FBB024C79286}" srcOrd="3" destOrd="0" presId="urn:microsoft.com/office/officeart/2005/8/layout/vList2"/>
    <dgm:cxn modelId="{E5F96A21-FE55-4229-A95D-5D208DEEEAB1}" type="presParOf" srcId="{8F600425-EA44-4359-8621-59B768597B6D}" destId="{96CFCF37-3751-4D55-859E-1099A188EDD4}" srcOrd="4" destOrd="0" presId="urn:microsoft.com/office/officeart/2005/8/layout/vList2"/>
    <dgm:cxn modelId="{51F89824-1FB1-4207-BDD5-0BC291EDDCBC}" type="presParOf" srcId="{8F600425-EA44-4359-8621-59B768597B6D}" destId="{4516035C-897A-431F-BC6F-10A96AA79ABF}" srcOrd="5" destOrd="0" presId="urn:microsoft.com/office/officeart/2005/8/layout/vList2"/>
    <dgm:cxn modelId="{A4527F66-01BC-4FD4-8750-DCF3516581F2}" type="presParOf" srcId="{8F600425-EA44-4359-8621-59B768597B6D}" destId="{6DB0C043-C3D1-443E-9C6E-9B55945EE9C4}" srcOrd="6" destOrd="0" presId="urn:microsoft.com/office/officeart/2005/8/layout/vList2"/>
    <dgm:cxn modelId="{FC82D8EB-51FC-413C-AF12-78E472670D09}" type="presParOf" srcId="{8F600425-EA44-4359-8621-59B768597B6D}" destId="{DB40E983-5B04-43F7-A03A-74D329D4E227}" srcOrd="7" destOrd="0" presId="urn:microsoft.com/office/officeart/2005/8/layout/vList2"/>
    <dgm:cxn modelId="{744784F8-58A5-49FE-B5D9-01269BB20E6A}" type="presParOf" srcId="{8F600425-EA44-4359-8621-59B768597B6D}" destId="{C1D8485D-736A-4167-9EA0-76C44D338DC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54250D1-0D20-4A7E-8B97-10C715EAC437}" type="doc">
      <dgm:prSet loTypeId="urn:microsoft.com/office/officeart/2005/8/layout/default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6FE6263-3EBB-49BD-B76D-87E2A2E149F7}">
      <dgm:prSet/>
      <dgm:spPr/>
      <dgm:t>
        <a:bodyPr/>
        <a:lstStyle/>
        <a:p>
          <a:r>
            <a:rPr lang="es-AR" b="1" dirty="0"/>
            <a:t>Acceso a justicia y medidas de reparación (incluso </a:t>
          </a:r>
          <a:r>
            <a:rPr lang="es-AR" b="1" dirty="0" err="1"/>
            <a:t>post-expulsión</a:t>
          </a:r>
          <a:r>
            <a:rPr lang="es-AR" b="1" dirty="0"/>
            <a:t>)</a:t>
          </a:r>
          <a:endParaRPr lang="en-US" b="1" dirty="0"/>
        </a:p>
      </dgm:t>
    </dgm:pt>
    <dgm:pt modelId="{06228FAE-DD2F-46BA-831A-9FE1B5C7BF7A}" type="parTrans" cxnId="{3FD1AE1A-95AF-40DA-9587-008CDF225003}">
      <dgm:prSet/>
      <dgm:spPr/>
      <dgm:t>
        <a:bodyPr/>
        <a:lstStyle/>
        <a:p>
          <a:endParaRPr lang="en-US"/>
        </a:p>
      </dgm:t>
    </dgm:pt>
    <dgm:pt modelId="{70F1B6F5-13B2-4DCA-983B-6B41E991F23C}" type="sibTrans" cxnId="{3FD1AE1A-95AF-40DA-9587-008CDF225003}">
      <dgm:prSet/>
      <dgm:spPr/>
      <dgm:t>
        <a:bodyPr/>
        <a:lstStyle/>
        <a:p>
          <a:endParaRPr lang="en-US"/>
        </a:p>
      </dgm:t>
    </dgm:pt>
    <dgm:pt modelId="{EF7C421B-AF8A-4ECF-8D30-A41A51915A83}">
      <dgm:prSet/>
      <dgm:spPr/>
      <dgm:t>
        <a:bodyPr/>
        <a:lstStyle/>
        <a:p>
          <a:r>
            <a:rPr lang="es-AR" b="1" dirty="0"/>
            <a:t>Derecho a saber las razones de la detención</a:t>
          </a:r>
          <a:endParaRPr lang="en-US" b="1" dirty="0"/>
        </a:p>
      </dgm:t>
    </dgm:pt>
    <dgm:pt modelId="{F29475DE-8F66-4B2D-A742-76FA51DE3DC0}" type="parTrans" cxnId="{B125D26B-1E49-4694-914B-D837B9E839F1}">
      <dgm:prSet/>
      <dgm:spPr/>
      <dgm:t>
        <a:bodyPr/>
        <a:lstStyle/>
        <a:p>
          <a:endParaRPr lang="en-US"/>
        </a:p>
      </dgm:t>
    </dgm:pt>
    <dgm:pt modelId="{163A0FEA-2D3C-4D23-B8E8-C7F37B7E705B}" type="sibTrans" cxnId="{B125D26B-1E49-4694-914B-D837B9E839F1}">
      <dgm:prSet/>
      <dgm:spPr/>
      <dgm:t>
        <a:bodyPr/>
        <a:lstStyle/>
        <a:p>
          <a:endParaRPr lang="en-US"/>
        </a:p>
      </dgm:t>
    </dgm:pt>
    <dgm:pt modelId="{EE0ABF59-06BF-4443-A3A3-4805F16CF335}">
      <dgm:prSet/>
      <dgm:spPr/>
      <dgm:t>
        <a:bodyPr/>
        <a:lstStyle/>
        <a:p>
          <a:r>
            <a:rPr lang="es-AR" b="1" dirty="0"/>
            <a:t>Revisión judicial, y como regla general, detención dictada por juez/corte</a:t>
          </a:r>
          <a:endParaRPr lang="en-US" b="1" dirty="0"/>
        </a:p>
      </dgm:t>
    </dgm:pt>
    <dgm:pt modelId="{DF44F182-841D-45DC-A046-F51AB014D95B}" type="parTrans" cxnId="{A1E08D3A-872F-48B8-BEE8-8007C1202AE7}">
      <dgm:prSet/>
      <dgm:spPr/>
      <dgm:t>
        <a:bodyPr/>
        <a:lstStyle/>
        <a:p>
          <a:endParaRPr lang="en-US"/>
        </a:p>
      </dgm:t>
    </dgm:pt>
    <dgm:pt modelId="{5EB4B56A-5543-4AE7-B4F4-706A559DC454}" type="sibTrans" cxnId="{A1E08D3A-872F-48B8-BEE8-8007C1202AE7}">
      <dgm:prSet/>
      <dgm:spPr/>
      <dgm:t>
        <a:bodyPr/>
        <a:lstStyle/>
        <a:p>
          <a:endParaRPr lang="en-US"/>
        </a:p>
      </dgm:t>
    </dgm:pt>
    <dgm:pt modelId="{2169A621-D7DD-4583-A516-B77542B55E73}">
      <dgm:prSet/>
      <dgm:spPr/>
      <dgm:t>
        <a:bodyPr/>
        <a:lstStyle/>
        <a:p>
          <a:r>
            <a:rPr lang="es-AR" b="1" dirty="0"/>
            <a:t>Derecho a apelar y a recursos efectivos</a:t>
          </a:r>
          <a:endParaRPr lang="en-US" b="1" dirty="0"/>
        </a:p>
      </dgm:t>
    </dgm:pt>
    <dgm:pt modelId="{C4751295-8AC2-445A-B7F1-0732E6676E88}" type="parTrans" cxnId="{5701527F-B635-4FAC-BFB3-243522AF7BF1}">
      <dgm:prSet/>
      <dgm:spPr/>
      <dgm:t>
        <a:bodyPr/>
        <a:lstStyle/>
        <a:p>
          <a:endParaRPr lang="en-US"/>
        </a:p>
      </dgm:t>
    </dgm:pt>
    <dgm:pt modelId="{97AFC5EA-FA0A-48E4-9C76-FBACA41EE4C3}" type="sibTrans" cxnId="{5701527F-B635-4FAC-BFB3-243522AF7BF1}">
      <dgm:prSet/>
      <dgm:spPr/>
      <dgm:t>
        <a:bodyPr/>
        <a:lstStyle/>
        <a:p>
          <a:endParaRPr lang="en-US"/>
        </a:p>
      </dgm:t>
    </dgm:pt>
    <dgm:pt modelId="{67BEAB10-0731-4036-9B5D-34DE62B56D76}">
      <dgm:prSet/>
      <dgm:spPr/>
      <dgm:t>
        <a:bodyPr/>
        <a:lstStyle/>
        <a:p>
          <a:r>
            <a:rPr lang="es-AR" b="1" dirty="0"/>
            <a:t>Asistencia y protección consular</a:t>
          </a:r>
          <a:endParaRPr lang="en-US" b="1" dirty="0"/>
        </a:p>
      </dgm:t>
    </dgm:pt>
    <dgm:pt modelId="{AF3970F0-8705-4668-A63B-9203047A4043}" type="parTrans" cxnId="{94A3BD3A-0023-4D47-B04F-151E2C994C9C}">
      <dgm:prSet/>
      <dgm:spPr/>
      <dgm:t>
        <a:bodyPr/>
        <a:lstStyle/>
        <a:p>
          <a:endParaRPr lang="en-US"/>
        </a:p>
      </dgm:t>
    </dgm:pt>
    <dgm:pt modelId="{6197FEA6-3E76-4737-A4D6-08027EA92B52}" type="sibTrans" cxnId="{94A3BD3A-0023-4D47-B04F-151E2C994C9C}">
      <dgm:prSet/>
      <dgm:spPr/>
      <dgm:t>
        <a:bodyPr/>
        <a:lstStyle/>
        <a:p>
          <a:endParaRPr lang="en-US"/>
        </a:p>
      </dgm:t>
    </dgm:pt>
    <dgm:pt modelId="{5EEE7C03-9C35-4D92-A977-19BA58C9AF59}">
      <dgm:prSet/>
      <dgm:spPr/>
      <dgm:t>
        <a:bodyPr/>
        <a:lstStyle/>
        <a:p>
          <a:r>
            <a:rPr lang="es-AR" b="1" dirty="0"/>
            <a:t>Asistencia jurídica gratuita y derecho a un intérprete</a:t>
          </a:r>
          <a:endParaRPr lang="en-US" b="1" dirty="0"/>
        </a:p>
      </dgm:t>
    </dgm:pt>
    <dgm:pt modelId="{D0897BCD-2E5A-46E9-A88E-05E1053F398F}" type="parTrans" cxnId="{16C33ACF-0301-4DFB-B517-816B0A61CC09}">
      <dgm:prSet/>
      <dgm:spPr/>
      <dgm:t>
        <a:bodyPr/>
        <a:lstStyle/>
        <a:p>
          <a:endParaRPr lang="en-US"/>
        </a:p>
      </dgm:t>
    </dgm:pt>
    <dgm:pt modelId="{9B9DA059-F3D8-40F5-8514-290D7FAC8098}" type="sibTrans" cxnId="{16C33ACF-0301-4DFB-B517-816B0A61CC09}">
      <dgm:prSet/>
      <dgm:spPr/>
      <dgm:t>
        <a:bodyPr/>
        <a:lstStyle/>
        <a:p>
          <a:endParaRPr lang="en-US"/>
        </a:p>
      </dgm:t>
    </dgm:pt>
    <dgm:pt modelId="{930C557E-0729-46BB-BD7F-97AE8A595C0D}">
      <dgm:prSet/>
      <dgm:spPr/>
      <dgm:t>
        <a:bodyPr/>
        <a:lstStyle/>
        <a:p>
          <a:r>
            <a:rPr lang="es-AR" b="1" dirty="0"/>
            <a:t>Derecho a ser notificado/a de la decisión</a:t>
          </a:r>
          <a:endParaRPr lang="en-US" dirty="0"/>
        </a:p>
      </dgm:t>
    </dgm:pt>
    <dgm:pt modelId="{62DED659-B7F6-4F63-9366-18DA5B55E9D2}" type="parTrans" cxnId="{81B4815F-BBA9-4EF8-9227-A10E62DC4368}">
      <dgm:prSet/>
      <dgm:spPr/>
      <dgm:t>
        <a:bodyPr/>
        <a:lstStyle/>
        <a:p>
          <a:endParaRPr lang="en-US"/>
        </a:p>
      </dgm:t>
    </dgm:pt>
    <dgm:pt modelId="{4717D67E-3F94-435F-9F8A-CD204DACC721}" type="sibTrans" cxnId="{81B4815F-BBA9-4EF8-9227-A10E62DC4368}">
      <dgm:prSet/>
      <dgm:spPr/>
      <dgm:t>
        <a:bodyPr/>
        <a:lstStyle/>
        <a:p>
          <a:endParaRPr lang="en-US"/>
        </a:p>
      </dgm:t>
    </dgm:pt>
    <dgm:pt modelId="{0773A24B-D02F-443A-BD07-2E4DBA4C982A}" type="pres">
      <dgm:prSet presAssocID="{A54250D1-0D20-4A7E-8B97-10C715EAC437}" presName="diagram" presStyleCnt="0">
        <dgm:presLayoutVars>
          <dgm:dir/>
          <dgm:resizeHandles val="exact"/>
        </dgm:presLayoutVars>
      </dgm:prSet>
      <dgm:spPr/>
    </dgm:pt>
    <dgm:pt modelId="{9643E38D-7CF6-42D3-95F9-25FD1C2B545C}" type="pres">
      <dgm:prSet presAssocID="{96FE6263-3EBB-49BD-B76D-87E2A2E149F7}" presName="node" presStyleLbl="node1" presStyleIdx="0" presStyleCnt="7">
        <dgm:presLayoutVars>
          <dgm:bulletEnabled val="1"/>
        </dgm:presLayoutVars>
      </dgm:prSet>
      <dgm:spPr/>
    </dgm:pt>
    <dgm:pt modelId="{7AAD204C-D87B-48C0-ADA8-245B069ED039}" type="pres">
      <dgm:prSet presAssocID="{70F1B6F5-13B2-4DCA-983B-6B41E991F23C}" presName="sibTrans" presStyleCnt="0"/>
      <dgm:spPr/>
    </dgm:pt>
    <dgm:pt modelId="{B7432BAE-E0D2-41D6-B705-4AE9B0CF9A6A}" type="pres">
      <dgm:prSet presAssocID="{EF7C421B-AF8A-4ECF-8D30-A41A51915A83}" presName="node" presStyleLbl="node1" presStyleIdx="1" presStyleCnt="7">
        <dgm:presLayoutVars>
          <dgm:bulletEnabled val="1"/>
        </dgm:presLayoutVars>
      </dgm:prSet>
      <dgm:spPr/>
    </dgm:pt>
    <dgm:pt modelId="{8D0C1A19-8432-4ABB-8F2C-C976D778BEE5}" type="pres">
      <dgm:prSet presAssocID="{163A0FEA-2D3C-4D23-B8E8-C7F37B7E705B}" presName="sibTrans" presStyleCnt="0"/>
      <dgm:spPr/>
    </dgm:pt>
    <dgm:pt modelId="{9C361EE1-DACA-4F32-8E4E-34DE91430E53}" type="pres">
      <dgm:prSet presAssocID="{EE0ABF59-06BF-4443-A3A3-4805F16CF335}" presName="node" presStyleLbl="node1" presStyleIdx="2" presStyleCnt="7">
        <dgm:presLayoutVars>
          <dgm:bulletEnabled val="1"/>
        </dgm:presLayoutVars>
      </dgm:prSet>
      <dgm:spPr/>
    </dgm:pt>
    <dgm:pt modelId="{95383A32-BC37-46B4-9377-90652E8E19FF}" type="pres">
      <dgm:prSet presAssocID="{5EB4B56A-5543-4AE7-B4F4-706A559DC454}" presName="sibTrans" presStyleCnt="0"/>
      <dgm:spPr/>
    </dgm:pt>
    <dgm:pt modelId="{BEF77F5E-9805-45A9-AC2E-B5AADB9C529E}" type="pres">
      <dgm:prSet presAssocID="{2169A621-D7DD-4583-A516-B77542B55E73}" presName="node" presStyleLbl="node1" presStyleIdx="3" presStyleCnt="7">
        <dgm:presLayoutVars>
          <dgm:bulletEnabled val="1"/>
        </dgm:presLayoutVars>
      </dgm:prSet>
      <dgm:spPr/>
    </dgm:pt>
    <dgm:pt modelId="{ABC29ACB-A1FE-461D-A533-0C5C1F8C0F77}" type="pres">
      <dgm:prSet presAssocID="{97AFC5EA-FA0A-48E4-9C76-FBACA41EE4C3}" presName="sibTrans" presStyleCnt="0"/>
      <dgm:spPr/>
    </dgm:pt>
    <dgm:pt modelId="{D9E5BC12-8903-4CC8-B53D-5E99941DB2AA}" type="pres">
      <dgm:prSet presAssocID="{67BEAB10-0731-4036-9B5D-34DE62B56D76}" presName="node" presStyleLbl="node1" presStyleIdx="4" presStyleCnt="7">
        <dgm:presLayoutVars>
          <dgm:bulletEnabled val="1"/>
        </dgm:presLayoutVars>
      </dgm:prSet>
      <dgm:spPr/>
    </dgm:pt>
    <dgm:pt modelId="{637F5F32-F8FC-4E46-A3EB-30CA03D2F8E8}" type="pres">
      <dgm:prSet presAssocID="{6197FEA6-3E76-4737-A4D6-08027EA92B52}" presName="sibTrans" presStyleCnt="0"/>
      <dgm:spPr/>
    </dgm:pt>
    <dgm:pt modelId="{ED0766F7-F306-4C25-BB18-3AE8A5F547FC}" type="pres">
      <dgm:prSet presAssocID="{5EEE7C03-9C35-4D92-A977-19BA58C9AF59}" presName="node" presStyleLbl="node1" presStyleIdx="5" presStyleCnt="7">
        <dgm:presLayoutVars>
          <dgm:bulletEnabled val="1"/>
        </dgm:presLayoutVars>
      </dgm:prSet>
      <dgm:spPr/>
    </dgm:pt>
    <dgm:pt modelId="{5D57D71C-9ADC-4568-9F3B-E4D11BB94508}" type="pres">
      <dgm:prSet presAssocID="{9B9DA059-F3D8-40F5-8514-290D7FAC8098}" presName="sibTrans" presStyleCnt="0"/>
      <dgm:spPr/>
    </dgm:pt>
    <dgm:pt modelId="{EECCAB57-666A-4CC4-BB48-EE971698FCB5}" type="pres">
      <dgm:prSet presAssocID="{930C557E-0729-46BB-BD7F-97AE8A595C0D}" presName="node" presStyleLbl="node1" presStyleIdx="6" presStyleCnt="7">
        <dgm:presLayoutVars>
          <dgm:bulletEnabled val="1"/>
        </dgm:presLayoutVars>
      </dgm:prSet>
      <dgm:spPr/>
    </dgm:pt>
  </dgm:ptLst>
  <dgm:cxnLst>
    <dgm:cxn modelId="{745FDB0A-A0AE-4BAC-B153-4ABAC3B6A8EC}" type="presOf" srcId="{A54250D1-0D20-4A7E-8B97-10C715EAC437}" destId="{0773A24B-D02F-443A-BD07-2E4DBA4C982A}" srcOrd="0" destOrd="0" presId="urn:microsoft.com/office/officeart/2005/8/layout/default"/>
    <dgm:cxn modelId="{5D470015-EC46-46DD-A5B8-0D2F16AA8FDC}" type="presOf" srcId="{EF7C421B-AF8A-4ECF-8D30-A41A51915A83}" destId="{B7432BAE-E0D2-41D6-B705-4AE9B0CF9A6A}" srcOrd="0" destOrd="0" presId="urn:microsoft.com/office/officeart/2005/8/layout/default"/>
    <dgm:cxn modelId="{3FD1AE1A-95AF-40DA-9587-008CDF225003}" srcId="{A54250D1-0D20-4A7E-8B97-10C715EAC437}" destId="{96FE6263-3EBB-49BD-B76D-87E2A2E149F7}" srcOrd="0" destOrd="0" parTransId="{06228FAE-DD2F-46BA-831A-9FE1B5C7BF7A}" sibTransId="{70F1B6F5-13B2-4DCA-983B-6B41E991F23C}"/>
    <dgm:cxn modelId="{A1E08D3A-872F-48B8-BEE8-8007C1202AE7}" srcId="{A54250D1-0D20-4A7E-8B97-10C715EAC437}" destId="{EE0ABF59-06BF-4443-A3A3-4805F16CF335}" srcOrd="2" destOrd="0" parTransId="{DF44F182-841D-45DC-A046-F51AB014D95B}" sibTransId="{5EB4B56A-5543-4AE7-B4F4-706A559DC454}"/>
    <dgm:cxn modelId="{94A3BD3A-0023-4D47-B04F-151E2C994C9C}" srcId="{A54250D1-0D20-4A7E-8B97-10C715EAC437}" destId="{67BEAB10-0731-4036-9B5D-34DE62B56D76}" srcOrd="4" destOrd="0" parTransId="{AF3970F0-8705-4668-A63B-9203047A4043}" sibTransId="{6197FEA6-3E76-4737-A4D6-08027EA92B52}"/>
    <dgm:cxn modelId="{81B4815F-BBA9-4EF8-9227-A10E62DC4368}" srcId="{A54250D1-0D20-4A7E-8B97-10C715EAC437}" destId="{930C557E-0729-46BB-BD7F-97AE8A595C0D}" srcOrd="6" destOrd="0" parTransId="{62DED659-B7F6-4F63-9366-18DA5B55E9D2}" sibTransId="{4717D67E-3F94-435F-9F8A-CD204DACC721}"/>
    <dgm:cxn modelId="{B125D26B-1E49-4694-914B-D837B9E839F1}" srcId="{A54250D1-0D20-4A7E-8B97-10C715EAC437}" destId="{EF7C421B-AF8A-4ECF-8D30-A41A51915A83}" srcOrd="1" destOrd="0" parTransId="{F29475DE-8F66-4B2D-A742-76FA51DE3DC0}" sibTransId="{163A0FEA-2D3C-4D23-B8E8-C7F37B7E705B}"/>
    <dgm:cxn modelId="{985DD34D-C0F5-4DF3-878A-43A428889D23}" type="presOf" srcId="{67BEAB10-0731-4036-9B5D-34DE62B56D76}" destId="{D9E5BC12-8903-4CC8-B53D-5E99941DB2AA}" srcOrd="0" destOrd="0" presId="urn:microsoft.com/office/officeart/2005/8/layout/default"/>
    <dgm:cxn modelId="{C38CD77D-0974-421A-AC31-C1820B157793}" type="presOf" srcId="{930C557E-0729-46BB-BD7F-97AE8A595C0D}" destId="{EECCAB57-666A-4CC4-BB48-EE971698FCB5}" srcOrd="0" destOrd="0" presId="urn:microsoft.com/office/officeart/2005/8/layout/default"/>
    <dgm:cxn modelId="{5701527F-B635-4FAC-BFB3-243522AF7BF1}" srcId="{A54250D1-0D20-4A7E-8B97-10C715EAC437}" destId="{2169A621-D7DD-4583-A516-B77542B55E73}" srcOrd="3" destOrd="0" parTransId="{C4751295-8AC2-445A-B7F1-0732E6676E88}" sibTransId="{97AFC5EA-FA0A-48E4-9C76-FBACA41EE4C3}"/>
    <dgm:cxn modelId="{D48D2AA7-990C-4009-A06B-A5931A14F63C}" type="presOf" srcId="{2169A621-D7DD-4583-A516-B77542B55E73}" destId="{BEF77F5E-9805-45A9-AC2E-B5AADB9C529E}" srcOrd="0" destOrd="0" presId="urn:microsoft.com/office/officeart/2005/8/layout/default"/>
    <dgm:cxn modelId="{6F738DB4-EC86-4765-9643-93E02C7DA585}" type="presOf" srcId="{5EEE7C03-9C35-4D92-A977-19BA58C9AF59}" destId="{ED0766F7-F306-4C25-BB18-3AE8A5F547FC}" srcOrd="0" destOrd="0" presId="urn:microsoft.com/office/officeart/2005/8/layout/default"/>
    <dgm:cxn modelId="{16C33ACF-0301-4DFB-B517-816B0A61CC09}" srcId="{A54250D1-0D20-4A7E-8B97-10C715EAC437}" destId="{5EEE7C03-9C35-4D92-A977-19BA58C9AF59}" srcOrd="5" destOrd="0" parTransId="{D0897BCD-2E5A-46E9-A88E-05E1053F398F}" sibTransId="{9B9DA059-F3D8-40F5-8514-290D7FAC8098}"/>
    <dgm:cxn modelId="{DF004DE6-6651-418D-9E08-7407D1D9C603}" type="presOf" srcId="{96FE6263-3EBB-49BD-B76D-87E2A2E149F7}" destId="{9643E38D-7CF6-42D3-95F9-25FD1C2B545C}" srcOrd="0" destOrd="0" presId="urn:microsoft.com/office/officeart/2005/8/layout/default"/>
    <dgm:cxn modelId="{11EC02ED-1FDD-4F1D-8CF8-96722A4D34B8}" type="presOf" srcId="{EE0ABF59-06BF-4443-A3A3-4805F16CF335}" destId="{9C361EE1-DACA-4F32-8E4E-34DE91430E53}" srcOrd="0" destOrd="0" presId="urn:microsoft.com/office/officeart/2005/8/layout/default"/>
    <dgm:cxn modelId="{18B676E6-C985-44A9-A4A8-7D6A99E5D97C}" type="presParOf" srcId="{0773A24B-D02F-443A-BD07-2E4DBA4C982A}" destId="{9643E38D-7CF6-42D3-95F9-25FD1C2B545C}" srcOrd="0" destOrd="0" presId="urn:microsoft.com/office/officeart/2005/8/layout/default"/>
    <dgm:cxn modelId="{E841A2BE-76E3-4349-8BA2-7E0A52F3D35E}" type="presParOf" srcId="{0773A24B-D02F-443A-BD07-2E4DBA4C982A}" destId="{7AAD204C-D87B-48C0-ADA8-245B069ED039}" srcOrd="1" destOrd="0" presId="urn:microsoft.com/office/officeart/2005/8/layout/default"/>
    <dgm:cxn modelId="{64042A1A-E7B6-4C82-93EF-3F9459A75496}" type="presParOf" srcId="{0773A24B-D02F-443A-BD07-2E4DBA4C982A}" destId="{B7432BAE-E0D2-41D6-B705-4AE9B0CF9A6A}" srcOrd="2" destOrd="0" presId="urn:microsoft.com/office/officeart/2005/8/layout/default"/>
    <dgm:cxn modelId="{AB865372-ABD4-4238-A4A4-BAB655EDEED9}" type="presParOf" srcId="{0773A24B-D02F-443A-BD07-2E4DBA4C982A}" destId="{8D0C1A19-8432-4ABB-8F2C-C976D778BEE5}" srcOrd="3" destOrd="0" presId="urn:microsoft.com/office/officeart/2005/8/layout/default"/>
    <dgm:cxn modelId="{52164DB4-B0B1-40D6-A5F4-EBDDE881BB80}" type="presParOf" srcId="{0773A24B-D02F-443A-BD07-2E4DBA4C982A}" destId="{9C361EE1-DACA-4F32-8E4E-34DE91430E53}" srcOrd="4" destOrd="0" presId="urn:microsoft.com/office/officeart/2005/8/layout/default"/>
    <dgm:cxn modelId="{D4053D85-9226-4A58-A05E-24C758F02424}" type="presParOf" srcId="{0773A24B-D02F-443A-BD07-2E4DBA4C982A}" destId="{95383A32-BC37-46B4-9377-90652E8E19FF}" srcOrd="5" destOrd="0" presId="urn:microsoft.com/office/officeart/2005/8/layout/default"/>
    <dgm:cxn modelId="{E3B43DE8-8C31-4E2F-9229-92956DC0201F}" type="presParOf" srcId="{0773A24B-D02F-443A-BD07-2E4DBA4C982A}" destId="{BEF77F5E-9805-45A9-AC2E-B5AADB9C529E}" srcOrd="6" destOrd="0" presId="urn:microsoft.com/office/officeart/2005/8/layout/default"/>
    <dgm:cxn modelId="{D8BA6CA5-5973-4F0C-B436-ECF075BAA811}" type="presParOf" srcId="{0773A24B-D02F-443A-BD07-2E4DBA4C982A}" destId="{ABC29ACB-A1FE-461D-A533-0C5C1F8C0F77}" srcOrd="7" destOrd="0" presId="urn:microsoft.com/office/officeart/2005/8/layout/default"/>
    <dgm:cxn modelId="{BFDD7F5B-7F68-4CB1-B933-F369BA09AF75}" type="presParOf" srcId="{0773A24B-D02F-443A-BD07-2E4DBA4C982A}" destId="{D9E5BC12-8903-4CC8-B53D-5E99941DB2AA}" srcOrd="8" destOrd="0" presId="urn:microsoft.com/office/officeart/2005/8/layout/default"/>
    <dgm:cxn modelId="{44B260C2-8F28-46F0-B9D5-74F000EBBC22}" type="presParOf" srcId="{0773A24B-D02F-443A-BD07-2E4DBA4C982A}" destId="{637F5F32-F8FC-4E46-A3EB-30CA03D2F8E8}" srcOrd="9" destOrd="0" presId="urn:microsoft.com/office/officeart/2005/8/layout/default"/>
    <dgm:cxn modelId="{ED9A6C8D-421E-4ADE-A81B-8874A88B130A}" type="presParOf" srcId="{0773A24B-D02F-443A-BD07-2E4DBA4C982A}" destId="{ED0766F7-F306-4C25-BB18-3AE8A5F547FC}" srcOrd="10" destOrd="0" presId="urn:microsoft.com/office/officeart/2005/8/layout/default"/>
    <dgm:cxn modelId="{A04AD9DD-8A5D-4BAC-8210-C3FB8688C413}" type="presParOf" srcId="{0773A24B-D02F-443A-BD07-2E4DBA4C982A}" destId="{5D57D71C-9ADC-4568-9F3B-E4D11BB94508}" srcOrd="11" destOrd="0" presId="urn:microsoft.com/office/officeart/2005/8/layout/default"/>
    <dgm:cxn modelId="{187A7620-2464-4DBD-9211-493ABE4720FF}" type="presParOf" srcId="{0773A24B-D02F-443A-BD07-2E4DBA4C982A}" destId="{EECCAB57-666A-4CC4-BB48-EE971698FCB5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2C9538C-26B2-4464-8110-FAF06D298614}" type="doc">
      <dgm:prSet loTypeId="urn:microsoft.com/office/officeart/2008/layout/LinedList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538BA9A-E6EE-4B6A-AF25-3E181AC93971}">
      <dgm:prSet/>
      <dgm:spPr/>
      <dgm:t>
        <a:bodyPr/>
        <a:lstStyle/>
        <a:p>
          <a:pPr algn="ctr"/>
          <a:r>
            <a:rPr lang="es-AR" b="1" dirty="0"/>
            <a:t>Prohibición de tortura y malos tratos</a:t>
          </a:r>
          <a:endParaRPr lang="en-US" dirty="0"/>
        </a:p>
      </dgm:t>
    </dgm:pt>
    <dgm:pt modelId="{041754A5-2D2B-42BA-BCD0-BF39CCC73FDE}" type="parTrans" cxnId="{1EC9A7DA-FC09-4864-BBD3-6EBDB2C8B0E6}">
      <dgm:prSet/>
      <dgm:spPr/>
      <dgm:t>
        <a:bodyPr/>
        <a:lstStyle/>
        <a:p>
          <a:pPr algn="ctr"/>
          <a:endParaRPr lang="en-US"/>
        </a:p>
      </dgm:t>
    </dgm:pt>
    <dgm:pt modelId="{8FAD31DF-2A7B-4DB3-8833-E2C3EA25FAC0}" type="sibTrans" cxnId="{1EC9A7DA-FC09-4864-BBD3-6EBDB2C8B0E6}">
      <dgm:prSet/>
      <dgm:spPr/>
      <dgm:t>
        <a:bodyPr/>
        <a:lstStyle/>
        <a:p>
          <a:pPr algn="ctr"/>
          <a:endParaRPr lang="en-US"/>
        </a:p>
      </dgm:t>
    </dgm:pt>
    <dgm:pt modelId="{AF78C7CF-3412-4B66-873E-CB7C8A04B0C9}">
      <dgm:prSet/>
      <dgm:spPr/>
      <dgm:t>
        <a:bodyPr/>
        <a:lstStyle/>
        <a:p>
          <a:pPr algn="ctr"/>
          <a:r>
            <a:rPr lang="es-AR" b="1" dirty="0"/>
            <a:t>Prohibición de esclavitud y trabajo forzado</a:t>
          </a:r>
          <a:endParaRPr lang="en-US" dirty="0"/>
        </a:p>
      </dgm:t>
    </dgm:pt>
    <dgm:pt modelId="{BD70DB69-7843-4A31-A05F-0CB62B547B9C}" type="parTrans" cxnId="{2A4A5A53-C4DF-4661-A766-EFB83777B080}">
      <dgm:prSet/>
      <dgm:spPr/>
      <dgm:t>
        <a:bodyPr/>
        <a:lstStyle/>
        <a:p>
          <a:pPr algn="ctr"/>
          <a:endParaRPr lang="en-US"/>
        </a:p>
      </dgm:t>
    </dgm:pt>
    <dgm:pt modelId="{F0053B7B-8B37-4970-A5FC-B7EC6C53F7D7}" type="sibTrans" cxnId="{2A4A5A53-C4DF-4661-A766-EFB83777B080}">
      <dgm:prSet/>
      <dgm:spPr/>
      <dgm:t>
        <a:bodyPr/>
        <a:lstStyle/>
        <a:p>
          <a:pPr algn="ctr"/>
          <a:endParaRPr lang="en-US"/>
        </a:p>
      </dgm:t>
    </dgm:pt>
    <dgm:pt modelId="{ECCCA460-6F65-4BF5-B155-F8223CEFF26C}">
      <dgm:prSet/>
      <dgm:spPr/>
      <dgm:t>
        <a:bodyPr/>
        <a:lstStyle/>
        <a:p>
          <a:pPr algn="ctr"/>
          <a:r>
            <a:rPr lang="es-AR" b="1" dirty="0"/>
            <a:t>Prohibición de detención indefinida. Detención por el plazo más breve posible</a:t>
          </a:r>
          <a:endParaRPr lang="en-US" dirty="0"/>
        </a:p>
      </dgm:t>
    </dgm:pt>
    <dgm:pt modelId="{9A593961-B0B2-4C2A-ADC5-375AD417024C}" type="parTrans" cxnId="{410A2EDE-7504-442C-8FD1-23C626C5D3A1}">
      <dgm:prSet/>
      <dgm:spPr/>
      <dgm:t>
        <a:bodyPr/>
        <a:lstStyle/>
        <a:p>
          <a:pPr algn="ctr"/>
          <a:endParaRPr lang="en-US"/>
        </a:p>
      </dgm:t>
    </dgm:pt>
    <dgm:pt modelId="{2B570325-CCB8-4B2C-A891-EF74CBE0C231}" type="sibTrans" cxnId="{410A2EDE-7504-442C-8FD1-23C626C5D3A1}">
      <dgm:prSet/>
      <dgm:spPr/>
      <dgm:t>
        <a:bodyPr/>
        <a:lstStyle/>
        <a:p>
          <a:pPr algn="ctr"/>
          <a:endParaRPr lang="en-US"/>
        </a:p>
      </dgm:t>
    </dgm:pt>
    <dgm:pt modelId="{35840C52-7BB6-4773-956A-C32FF493C314}">
      <dgm:prSet/>
      <dgm:spPr/>
      <dgm:t>
        <a:bodyPr/>
        <a:lstStyle/>
        <a:p>
          <a:pPr algn="ctr"/>
          <a:r>
            <a:rPr lang="es-AR" b="1" dirty="0"/>
            <a:t>Derecho a la intimidad y a la vida familiar</a:t>
          </a:r>
          <a:endParaRPr lang="en-US" dirty="0"/>
        </a:p>
      </dgm:t>
    </dgm:pt>
    <dgm:pt modelId="{C040B647-733B-4ECE-A964-57E9A8496C03}" type="parTrans" cxnId="{6C7219CE-636A-4D9B-973A-9E95BBC8BEE3}">
      <dgm:prSet/>
      <dgm:spPr/>
      <dgm:t>
        <a:bodyPr/>
        <a:lstStyle/>
        <a:p>
          <a:pPr algn="ctr"/>
          <a:endParaRPr lang="en-US"/>
        </a:p>
      </dgm:t>
    </dgm:pt>
    <dgm:pt modelId="{77C5CA7D-29AA-4B5C-8AF1-E50F267393E1}" type="sibTrans" cxnId="{6C7219CE-636A-4D9B-973A-9E95BBC8BEE3}">
      <dgm:prSet/>
      <dgm:spPr/>
      <dgm:t>
        <a:bodyPr/>
        <a:lstStyle/>
        <a:p>
          <a:pPr algn="ctr"/>
          <a:endParaRPr lang="en-US"/>
        </a:p>
      </dgm:t>
    </dgm:pt>
    <dgm:pt modelId="{11C0941F-29D9-427D-9A7E-03E74896B385}">
      <dgm:prSet/>
      <dgm:spPr/>
      <dgm:t>
        <a:bodyPr/>
        <a:lstStyle/>
        <a:p>
          <a:pPr algn="ctr"/>
          <a:r>
            <a:rPr lang="es-AR" b="1" dirty="0"/>
            <a:t>Derecho a la salud</a:t>
          </a:r>
          <a:endParaRPr lang="en-US" dirty="0"/>
        </a:p>
      </dgm:t>
    </dgm:pt>
    <dgm:pt modelId="{BDA46CC0-C27F-41E1-AFFA-EBE1AD8F13D7}" type="parTrans" cxnId="{CF4A474E-62B8-4A19-9A05-ACF0B92A80C6}">
      <dgm:prSet/>
      <dgm:spPr/>
      <dgm:t>
        <a:bodyPr/>
        <a:lstStyle/>
        <a:p>
          <a:pPr algn="ctr"/>
          <a:endParaRPr lang="en-US"/>
        </a:p>
      </dgm:t>
    </dgm:pt>
    <dgm:pt modelId="{B8321B7D-6DA8-4E45-B6DF-4FCAF247EAAA}" type="sibTrans" cxnId="{CF4A474E-62B8-4A19-9A05-ACF0B92A80C6}">
      <dgm:prSet/>
      <dgm:spPr/>
      <dgm:t>
        <a:bodyPr/>
        <a:lstStyle/>
        <a:p>
          <a:pPr algn="ctr"/>
          <a:endParaRPr lang="en-US"/>
        </a:p>
      </dgm:t>
    </dgm:pt>
    <dgm:pt modelId="{4993A0EA-0CEE-47CE-B869-1D459B110FA1}">
      <dgm:prSet/>
      <dgm:spPr/>
      <dgm:t>
        <a:bodyPr/>
        <a:lstStyle/>
        <a:p>
          <a:pPr algn="ctr"/>
          <a:r>
            <a:rPr lang="es-AR" b="1" dirty="0"/>
            <a:t>Derecho a la propiedad</a:t>
          </a:r>
          <a:endParaRPr lang="en-US" dirty="0"/>
        </a:p>
      </dgm:t>
    </dgm:pt>
    <dgm:pt modelId="{DDD8748E-632D-4B99-8631-FB78DC36F67E}" type="parTrans" cxnId="{24A09980-3264-4995-9A73-05CF1CD93625}">
      <dgm:prSet/>
      <dgm:spPr/>
      <dgm:t>
        <a:bodyPr/>
        <a:lstStyle/>
        <a:p>
          <a:pPr algn="ctr"/>
          <a:endParaRPr lang="en-US"/>
        </a:p>
      </dgm:t>
    </dgm:pt>
    <dgm:pt modelId="{A2DEC7E0-7B82-4269-9AB0-75C7DE9DD5D3}" type="sibTrans" cxnId="{24A09980-3264-4995-9A73-05CF1CD93625}">
      <dgm:prSet/>
      <dgm:spPr/>
      <dgm:t>
        <a:bodyPr/>
        <a:lstStyle/>
        <a:p>
          <a:pPr algn="ctr"/>
          <a:endParaRPr lang="en-US"/>
        </a:p>
      </dgm:t>
    </dgm:pt>
    <dgm:pt modelId="{DC336645-BAC0-4112-83CC-9148A430C519}">
      <dgm:prSet/>
      <dgm:spPr/>
      <dgm:t>
        <a:bodyPr/>
        <a:lstStyle/>
        <a:p>
          <a:pPr algn="ctr"/>
          <a:r>
            <a:rPr lang="es-AR" b="1" dirty="0"/>
            <a:t>Condiciones de detención: instalaciones no punitivas</a:t>
          </a:r>
          <a:endParaRPr lang="en-US" dirty="0"/>
        </a:p>
      </dgm:t>
    </dgm:pt>
    <dgm:pt modelId="{D5360FA9-7280-4E80-8BBB-D78C58B9EFA5}" type="parTrans" cxnId="{776D36EE-8257-424D-B16F-33E35352357F}">
      <dgm:prSet/>
      <dgm:spPr/>
      <dgm:t>
        <a:bodyPr/>
        <a:lstStyle/>
        <a:p>
          <a:pPr algn="ctr"/>
          <a:endParaRPr lang="en-US"/>
        </a:p>
      </dgm:t>
    </dgm:pt>
    <dgm:pt modelId="{B3CFDC7A-118B-4568-88E9-9642425268B3}" type="sibTrans" cxnId="{776D36EE-8257-424D-B16F-33E35352357F}">
      <dgm:prSet/>
      <dgm:spPr/>
      <dgm:t>
        <a:bodyPr/>
        <a:lstStyle/>
        <a:p>
          <a:pPr algn="ctr"/>
          <a:endParaRPr lang="en-US"/>
        </a:p>
      </dgm:t>
    </dgm:pt>
    <dgm:pt modelId="{7A04C7B0-95A8-4E38-9B44-F32FBF584EFE}">
      <dgm:prSet/>
      <dgm:spPr/>
      <dgm:t>
        <a:bodyPr/>
        <a:lstStyle/>
        <a:p>
          <a:pPr algn="ctr"/>
          <a:r>
            <a:rPr lang="es-AR" b="1" dirty="0"/>
            <a:t>Mecanismos de monitoreo</a:t>
          </a:r>
          <a:endParaRPr lang="en-US" dirty="0"/>
        </a:p>
      </dgm:t>
    </dgm:pt>
    <dgm:pt modelId="{5CC43FB6-32CF-44F7-B400-216A253DA02A}" type="parTrans" cxnId="{11B864E6-BBFD-45AB-84B0-6AF558EEF8D2}">
      <dgm:prSet/>
      <dgm:spPr/>
      <dgm:t>
        <a:bodyPr/>
        <a:lstStyle/>
        <a:p>
          <a:pPr algn="ctr"/>
          <a:endParaRPr lang="en-US"/>
        </a:p>
      </dgm:t>
    </dgm:pt>
    <dgm:pt modelId="{4CEF6843-5AE4-428F-959C-2D6484375C50}" type="sibTrans" cxnId="{11B864E6-BBFD-45AB-84B0-6AF558EEF8D2}">
      <dgm:prSet/>
      <dgm:spPr/>
      <dgm:t>
        <a:bodyPr/>
        <a:lstStyle/>
        <a:p>
          <a:pPr algn="ctr"/>
          <a:endParaRPr lang="en-US"/>
        </a:p>
      </dgm:t>
    </dgm:pt>
    <dgm:pt modelId="{B6246066-B8B0-400D-9AFE-9D443AFE3DAF}">
      <dgm:prSet/>
      <dgm:spPr/>
      <dgm:t>
        <a:bodyPr/>
        <a:lstStyle/>
        <a:p>
          <a:pPr algn="ctr"/>
          <a:r>
            <a:rPr lang="es-AR" b="1" dirty="0"/>
            <a:t>Acceso a la información</a:t>
          </a:r>
          <a:endParaRPr lang="en-US" dirty="0"/>
        </a:p>
      </dgm:t>
    </dgm:pt>
    <dgm:pt modelId="{9E25B40E-2F42-46C6-8BB3-EA1B04CC1C4D}" type="parTrans" cxnId="{CCD209FD-724A-4548-98E4-BFDB4B907818}">
      <dgm:prSet/>
      <dgm:spPr/>
      <dgm:t>
        <a:bodyPr/>
        <a:lstStyle/>
        <a:p>
          <a:pPr algn="ctr"/>
          <a:endParaRPr lang="en-US"/>
        </a:p>
      </dgm:t>
    </dgm:pt>
    <dgm:pt modelId="{5F42A7E7-CAD2-419B-87B4-DE3881E2F4F7}" type="sibTrans" cxnId="{CCD209FD-724A-4548-98E4-BFDB4B907818}">
      <dgm:prSet/>
      <dgm:spPr/>
      <dgm:t>
        <a:bodyPr/>
        <a:lstStyle/>
        <a:p>
          <a:pPr algn="ctr"/>
          <a:endParaRPr lang="en-US"/>
        </a:p>
      </dgm:t>
    </dgm:pt>
    <dgm:pt modelId="{6B3D637D-D39E-4700-9EFB-960B232EB482}" type="pres">
      <dgm:prSet presAssocID="{D2C9538C-26B2-4464-8110-FAF06D298614}" presName="vert0" presStyleCnt="0">
        <dgm:presLayoutVars>
          <dgm:dir/>
          <dgm:animOne val="branch"/>
          <dgm:animLvl val="lvl"/>
        </dgm:presLayoutVars>
      </dgm:prSet>
      <dgm:spPr/>
    </dgm:pt>
    <dgm:pt modelId="{7FF94752-C580-4C03-B526-AC5E3B6DB3CD}" type="pres">
      <dgm:prSet presAssocID="{F538BA9A-E6EE-4B6A-AF25-3E181AC93971}" presName="thickLine" presStyleLbl="alignNode1" presStyleIdx="0" presStyleCnt="9"/>
      <dgm:spPr/>
    </dgm:pt>
    <dgm:pt modelId="{18052348-2226-415A-8738-4F8740D811E6}" type="pres">
      <dgm:prSet presAssocID="{F538BA9A-E6EE-4B6A-AF25-3E181AC93971}" presName="horz1" presStyleCnt="0"/>
      <dgm:spPr/>
    </dgm:pt>
    <dgm:pt modelId="{20E074C0-9C73-4C0F-A520-86FE4E981E45}" type="pres">
      <dgm:prSet presAssocID="{F538BA9A-E6EE-4B6A-AF25-3E181AC93971}" presName="tx1" presStyleLbl="revTx" presStyleIdx="0" presStyleCnt="9"/>
      <dgm:spPr/>
    </dgm:pt>
    <dgm:pt modelId="{0962B1A0-033B-4557-9503-42B677A84DDD}" type="pres">
      <dgm:prSet presAssocID="{F538BA9A-E6EE-4B6A-AF25-3E181AC93971}" presName="vert1" presStyleCnt="0"/>
      <dgm:spPr/>
    </dgm:pt>
    <dgm:pt modelId="{4E9BCAFE-B95D-4142-8E79-FC180599E59D}" type="pres">
      <dgm:prSet presAssocID="{AF78C7CF-3412-4B66-873E-CB7C8A04B0C9}" presName="thickLine" presStyleLbl="alignNode1" presStyleIdx="1" presStyleCnt="9"/>
      <dgm:spPr/>
    </dgm:pt>
    <dgm:pt modelId="{0F6B122E-1E4F-4F25-9DDC-B8675AF267FE}" type="pres">
      <dgm:prSet presAssocID="{AF78C7CF-3412-4B66-873E-CB7C8A04B0C9}" presName="horz1" presStyleCnt="0"/>
      <dgm:spPr/>
    </dgm:pt>
    <dgm:pt modelId="{C8992B28-5D79-4173-A4AE-824E0E974E0D}" type="pres">
      <dgm:prSet presAssocID="{AF78C7CF-3412-4B66-873E-CB7C8A04B0C9}" presName="tx1" presStyleLbl="revTx" presStyleIdx="1" presStyleCnt="9"/>
      <dgm:spPr/>
    </dgm:pt>
    <dgm:pt modelId="{415C8058-7C1B-44E3-8CD3-6A85B3E33563}" type="pres">
      <dgm:prSet presAssocID="{AF78C7CF-3412-4B66-873E-CB7C8A04B0C9}" presName="vert1" presStyleCnt="0"/>
      <dgm:spPr/>
    </dgm:pt>
    <dgm:pt modelId="{6FEED0C1-F700-4446-B14A-37B4C8ACC5CE}" type="pres">
      <dgm:prSet presAssocID="{ECCCA460-6F65-4BF5-B155-F8223CEFF26C}" presName="thickLine" presStyleLbl="alignNode1" presStyleIdx="2" presStyleCnt="9"/>
      <dgm:spPr/>
    </dgm:pt>
    <dgm:pt modelId="{0C408155-D932-4AA9-9321-0CB1793BDA2E}" type="pres">
      <dgm:prSet presAssocID="{ECCCA460-6F65-4BF5-B155-F8223CEFF26C}" presName="horz1" presStyleCnt="0"/>
      <dgm:spPr/>
    </dgm:pt>
    <dgm:pt modelId="{CCCF6C73-AF03-43D9-99E3-66489A3688B5}" type="pres">
      <dgm:prSet presAssocID="{ECCCA460-6F65-4BF5-B155-F8223CEFF26C}" presName="tx1" presStyleLbl="revTx" presStyleIdx="2" presStyleCnt="9"/>
      <dgm:spPr/>
    </dgm:pt>
    <dgm:pt modelId="{FCF21097-D3FA-4BE4-BAB0-E5BED396690F}" type="pres">
      <dgm:prSet presAssocID="{ECCCA460-6F65-4BF5-B155-F8223CEFF26C}" presName="vert1" presStyleCnt="0"/>
      <dgm:spPr/>
    </dgm:pt>
    <dgm:pt modelId="{ADB1D569-11D9-49D1-B63E-E126B52EFE94}" type="pres">
      <dgm:prSet presAssocID="{35840C52-7BB6-4773-956A-C32FF493C314}" presName="thickLine" presStyleLbl="alignNode1" presStyleIdx="3" presStyleCnt="9"/>
      <dgm:spPr/>
    </dgm:pt>
    <dgm:pt modelId="{73BC5324-4896-4B51-ABBC-E93CD70CF48A}" type="pres">
      <dgm:prSet presAssocID="{35840C52-7BB6-4773-956A-C32FF493C314}" presName="horz1" presStyleCnt="0"/>
      <dgm:spPr/>
    </dgm:pt>
    <dgm:pt modelId="{7E540C5F-084C-4A3B-9A66-850DD9ACDC7C}" type="pres">
      <dgm:prSet presAssocID="{35840C52-7BB6-4773-956A-C32FF493C314}" presName="tx1" presStyleLbl="revTx" presStyleIdx="3" presStyleCnt="9"/>
      <dgm:spPr/>
    </dgm:pt>
    <dgm:pt modelId="{401BEEB0-8F64-4D0E-AFA2-7A14932B59C1}" type="pres">
      <dgm:prSet presAssocID="{35840C52-7BB6-4773-956A-C32FF493C314}" presName="vert1" presStyleCnt="0"/>
      <dgm:spPr/>
    </dgm:pt>
    <dgm:pt modelId="{40B8E8DE-D1DE-408D-94E5-8170577D14C7}" type="pres">
      <dgm:prSet presAssocID="{11C0941F-29D9-427D-9A7E-03E74896B385}" presName="thickLine" presStyleLbl="alignNode1" presStyleIdx="4" presStyleCnt="9"/>
      <dgm:spPr/>
    </dgm:pt>
    <dgm:pt modelId="{A5D2D918-2CC3-4215-9DA1-7F5E44652301}" type="pres">
      <dgm:prSet presAssocID="{11C0941F-29D9-427D-9A7E-03E74896B385}" presName="horz1" presStyleCnt="0"/>
      <dgm:spPr/>
    </dgm:pt>
    <dgm:pt modelId="{F94B37CF-2DE5-4599-B7FD-FDC067735697}" type="pres">
      <dgm:prSet presAssocID="{11C0941F-29D9-427D-9A7E-03E74896B385}" presName="tx1" presStyleLbl="revTx" presStyleIdx="4" presStyleCnt="9"/>
      <dgm:spPr/>
    </dgm:pt>
    <dgm:pt modelId="{73987682-2CE4-40B5-AA30-965AF87B68E4}" type="pres">
      <dgm:prSet presAssocID="{11C0941F-29D9-427D-9A7E-03E74896B385}" presName="vert1" presStyleCnt="0"/>
      <dgm:spPr/>
    </dgm:pt>
    <dgm:pt modelId="{051F0B55-00C2-47F0-B785-5CCF5DB156F0}" type="pres">
      <dgm:prSet presAssocID="{4993A0EA-0CEE-47CE-B869-1D459B110FA1}" presName="thickLine" presStyleLbl="alignNode1" presStyleIdx="5" presStyleCnt="9"/>
      <dgm:spPr/>
    </dgm:pt>
    <dgm:pt modelId="{B1E00993-9E96-458D-8C14-9836452C140E}" type="pres">
      <dgm:prSet presAssocID="{4993A0EA-0CEE-47CE-B869-1D459B110FA1}" presName="horz1" presStyleCnt="0"/>
      <dgm:spPr/>
    </dgm:pt>
    <dgm:pt modelId="{83252A85-E558-438B-B95A-7CAC7E84323D}" type="pres">
      <dgm:prSet presAssocID="{4993A0EA-0CEE-47CE-B869-1D459B110FA1}" presName="tx1" presStyleLbl="revTx" presStyleIdx="5" presStyleCnt="9"/>
      <dgm:spPr/>
    </dgm:pt>
    <dgm:pt modelId="{50B7B14C-86B6-4CFF-8F87-6AD210A8508D}" type="pres">
      <dgm:prSet presAssocID="{4993A0EA-0CEE-47CE-B869-1D459B110FA1}" presName="vert1" presStyleCnt="0"/>
      <dgm:spPr/>
    </dgm:pt>
    <dgm:pt modelId="{8FFAADDF-E9E9-4354-B13F-FE2FDBEEB760}" type="pres">
      <dgm:prSet presAssocID="{DC336645-BAC0-4112-83CC-9148A430C519}" presName="thickLine" presStyleLbl="alignNode1" presStyleIdx="6" presStyleCnt="9"/>
      <dgm:spPr/>
    </dgm:pt>
    <dgm:pt modelId="{3E08C669-2FAD-41F4-9865-966DBC7A9D1B}" type="pres">
      <dgm:prSet presAssocID="{DC336645-BAC0-4112-83CC-9148A430C519}" presName="horz1" presStyleCnt="0"/>
      <dgm:spPr/>
    </dgm:pt>
    <dgm:pt modelId="{35E26726-4F0A-4E26-8510-6130EE73C11E}" type="pres">
      <dgm:prSet presAssocID="{DC336645-BAC0-4112-83CC-9148A430C519}" presName="tx1" presStyleLbl="revTx" presStyleIdx="6" presStyleCnt="9"/>
      <dgm:spPr/>
    </dgm:pt>
    <dgm:pt modelId="{E6955874-9806-4D8F-884F-53DC4CFCE6B2}" type="pres">
      <dgm:prSet presAssocID="{DC336645-BAC0-4112-83CC-9148A430C519}" presName="vert1" presStyleCnt="0"/>
      <dgm:spPr/>
    </dgm:pt>
    <dgm:pt modelId="{1E1CF4A3-50EA-4F13-9776-298646463421}" type="pres">
      <dgm:prSet presAssocID="{7A04C7B0-95A8-4E38-9B44-F32FBF584EFE}" presName="thickLine" presStyleLbl="alignNode1" presStyleIdx="7" presStyleCnt="9"/>
      <dgm:spPr/>
    </dgm:pt>
    <dgm:pt modelId="{04D3DD4A-4974-41F4-9CE4-9D893BE7AD8D}" type="pres">
      <dgm:prSet presAssocID="{7A04C7B0-95A8-4E38-9B44-F32FBF584EFE}" presName="horz1" presStyleCnt="0"/>
      <dgm:spPr/>
    </dgm:pt>
    <dgm:pt modelId="{2EEE42F4-3B17-440C-82A8-820DA01C0C3B}" type="pres">
      <dgm:prSet presAssocID="{7A04C7B0-95A8-4E38-9B44-F32FBF584EFE}" presName="tx1" presStyleLbl="revTx" presStyleIdx="7" presStyleCnt="9"/>
      <dgm:spPr/>
    </dgm:pt>
    <dgm:pt modelId="{DA8CF65A-CF7B-424F-ABBE-658DDF6B7018}" type="pres">
      <dgm:prSet presAssocID="{7A04C7B0-95A8-4E38-9B44-F32FBF584EFE}" presName="vert1" presStyleCnt="0"/>
      <dgm:spPr/>
    </dgm:pt>
    <dgm:pt modelId="{1FDC94DE-9590-43B0-95E2-1070399C8C0E}" type="pres">
      <dgm:prSet presAssocID="{B6246066-B8B0-400D-9AFE-9D443AFE3DAF}" presName="thickLine" presStyleLbl="alignNode1" presStyleIdx="8" presStyleCnt="9"/>
      <dgm:spPr/>
    </dgm:pt>
    <dgm:pt modelId="{70E4845F-45B8-436A-8905-98B3593441A1}" type="pres">
      <dgm:prSet presAssocID="{B6246066-B8B0-400D-9AFE-9D443AFE3DAF}" presName="horz1" presStyleCnt="0"/>
      <dgm:spPr/>
    </dgm:pt>
    <dgm:pt modelId="{0E3ABFF0-FD14-4069-ADCA-A48F1164C22D}" type="pres">
      <dgm:prSet presAssocID="{B6246066-B8B0-400D-9AFE-9D443AFE3DAF}" presName="tx1" presStyleLbl="revTx" presStyleIdx="8" presStyleCnt="9"/>
      <dgm:spPr/>
    </dgm:pt>
    <dgm:pt modelId="{98A45038-A34C-4AFA-A43E-DCC52F6F1EBE}" type="pres">
      <dgm:prSet presAssocID="{B6246066-B8B0-400D-9AFE-9D443AFE3DAF}" presName="vert1" presStyleCnt="0"/>
      <dgm:spPr/>
    </dgm:pt>
  </dgm:ptLst>
  <dgm:cxnLst>
    <dgm:cxn modelId="{DA729A01-2C75-479E-AB41-1F18E8C2B5E0}" type="presOf" srcId="{AF78C7CF-3412-4B66-873E-CB7C8A04B0C9}" destId="{C8992B28-5D79-4173-A4AE-824E0E974E0D}" srcOrd="0" destOrd="0" presId="urn:microsoft.com/office/officeart/2008/layout/LinedList"/>
    <dgm:cxn modelId="{A38B5304-5FD8-45A4-9AAD-D2F32B677924}" type="presOf" srcId="{D2C9538C-26B2-4464-8110-FAF06D298614}" destId="{6B3D637D-D39E-4700-9EFB-960B232EB482}" srcOrd="0" destOrd="0" presId="urn:microsoft.com/office/officeart/2008/layout/LinedList"/>
    <dgm:cxn modelId="{5EFA691C-BA14-4CC9-A19D-5DBA02D8825A}" type="presOf" srcId="{F538BA9A-E6EE-4B6A-AF25-3E181AC93971}" destId="{20E074C0-9C73-4C0F-A520-86FE4E981E45}" srcOrd="0" destOrd="0" presId="urn:microsoft.com/office/officeart/2008/layout/LinedList"/>
    <dgm:cxn modelId="{936AE025-D457-4C93-9313-3466811BE181}" type="presOf" srcId="{4993A0EA-0CEE-47CE-B869-1D459B110FA1}" destId="{83252A85-E558-438B-B95A-7CAC7E84323D}" srcOrd="0" destOrd="0" presId="urn:microsoft.com/office/officeart/2008/layout/LinedList"/>
    <dgm:cxn modelId="{CF4A474E-62B8-4A19-9A05-ACF0B92A80C6}" srcId="{D2C9538C-26B2-4464-8110-FAF06D298614}" destId="{11C0941F-29D9-427D-9A7E-03E74896B385}" srcOrd="4" destOrd="0" parTransId="{BDA46CC0-C27F-41E1-AFFA-EBE1AD8F13D7}" sibTransId="{B8321B7D-6DA8-4E45-B6DF-4FCAF247EAAA}"/>
    <dgm:cxn modelId="{2A4A5A53-C4DF-4661-A766-EFB83777B080}" srcId="{D2C9538C-26B2-4464-8110-FAF06D298614}" destId="{AF78C7CF-3412-4B66-873E-CB7C8A04B0C9}" srcOrd="1" destOrd="0" parTransId="{BD70DB69-7843-4A31-A05F-0CB62B547B9C}" sibTransId="{F0053B7B-8B37-4970-A5FC-B7EC6C53F7D7}"/>
    <dgm:cxn modelId="{8B160D7E-4048-41B5-9CAD-170B9724944B}" type="presOf" srcId="{11C0941F-29D9-427D-9A7E-03E74896B385}" destId="{F94B37CF-2DE5-4599-B7FD-FDC067735697}" srcOrd="0" destOrd="0" presId="urn:microsoft.com/office/officeart/2008/layout/LinedList"/>
    <dgm:cxn modelId="{24A09980-3264-4995-9A73-05CF1CD93625}" srcId="{D2C9538C-26B2-4464-8110-FAF06D298614}" destId="{4993A0EA-0CEE-47CE-B869-1D459B110FA1}" srcOrd="5" destOrd="0" parTransId="{DDD8748E-632D-4B99-8631-FB78DC36F67E}" sibTransId="{A2DEC7E0-7B82-4269-9AB0-75C7DE9DD5D3}"/>
    <dgm:cxn modelId="{14232086-6DFF-4A26-A1A5-CD9EA4C02570}" type="presOf" srcId="{ECCCA460-6F65-4BF5-B155-F8223CEFF26C}" destId="{CCCF6C73-AF03-43D9-99E3-66489A3688B5}" srcOrd="0" destOrd="0" presId="urn:microsoft.com/office/officeart/2008/layout/LinedList"/>
    <dgm:cxn modelId="{1E30C38F-2E48-4B0C-8FEC-DE9AE3B30F62}" type="presOf" srcId="{B6246066-B8B0-400D-9AFE-9D443AFE3DAF}" destId="{0E3ABFF0-FD14-4069-ADCA-A48F1164C22D}" srcOrd="0" destOrd="0" presId="urn:microsoft.com/office/officeart/2008/layout/LinedList"/>
    <dgm:cxn modelId="{24D0F0A0-F59B-492C-864F-F511FEDA5F03}" type="presOf" srcId="{7A04C7B0-95A8-4E38-9B44-F32FBF584EFE}" destId="{2EEE42F4-3B17-440C-82A8-820DA01C0C3B}" srcOrd="0" destOrd="0" presId="urn:microsoft.com/office/officeart/2008/layout/LinedList"/>
    <dgm:cxn modelId="{FA2EF6C7-FAC6-49D0-ACBA-CCA2A1DE7440}" type="presOf" srcId="{35840C52-7BB6-4773-956A-C32FF493C314}" destId="{7E540C5F-084C-4A3B-9A66-850DD9ACDC7C}" srcOrd="0" destOrd="0" presId="urn:microsoft.com/office/officeart/2008/layout/LinedList"/>
    <dgm:cxn modelId="{6C7219CE-636A-4D9B-973A-9E95BBC8BEE3}" srcId="{D2C9538C-26B2-4464-8110-FAF06D298614}" destId="{35840C52-7BB6-4773-956A-C32FF493C314}" srcOrd="3" destOrd="0" parTransId="{C040B647-733B-4ECE-A964-57E9A8496C03}" sibTransId="{77C5CA7D-29AA-4B5C-8AF1-E50F267393E1}"/>
    <dgm:cxn modelId="{1EC9A7DA-FC09-4864-BBD3-6EBDB2C8B0E6}" srcId="{D2C9538C-26B2-4464-8110-FAF06D298614}" destId="{F538BA9A-E6EE-4B6A-AF25-3E181AC93971}" srcOrd="0" destOrd="0" parTransId="{041754A5-2D2B-42BA-BCD0-BF39CCC73FDE}" sibTransId="{8FAD31DF-2A7B-4DB3-8833-E2C3EA25FAC0}"/>
    <dgm:cxn modelId="{410A2EDE-7504-442C-8FD1-23C626C5D3A1}" srcId="{D2C9538C-26B2-4464-8110-FAF06D298614}" destId="{ECCCA460-6F65-4BF5-B155-F8223CEFF26C}" srcOrd="2" destOrd="0" parTransId="{9A593961-B0B2-4C2A-ADC5-375AD417024C}" sibTransId="{2B570325-CCB8-4B2C-A891-EF74CBE0C231}"/>
    <dgm:cxn modelId="{11B864E6-BBFD-45AB-84B0-6AF558EEF8D2}" srcId="{D2C9538C-26B2-4464-8110-FAF06D298614}" destId="{7A04C7B0-95A8-4E38-9B44-F32FBF584EFE}" srcOrd="7" destOrd="0" parTransId="{5CC43FB6-32CF-44F7-B400-216A253DA02A}" sibTransId="{4CEF6843-5AE4-428F-959C-2D6484375C50}"/>
    <dgm:cxn modelId="{E222AAED-03CD-49AB-B04A-7B14782A57F9}" type="presOf" srcId="{DC336645-BAC0-4112-83CC-9148A430C519}" destId="{35E26726-4F0A-4E26-8510-6130EE73C11E}" srcOrd="0" destOrd="0" presId="urn:microsoft.com/office/officeart/2008/layout/LinedList"/>
    <dgm:cxn modelId="{776D36EE-8257-424D-B16F-33E35352357F}" srcId="{D2C9538C-26B2-4464-8110-FAF06D298614}" destId="{DC336645-BAC0-4112-83CC-9148A430C519}" srcOrd="6" destOrd="0" parTransId="{D5360FA9-7280-4E80-8BBB-D78C58B9EFA5}" sibTransId="{B3CFDC7A-118B-4568-88E9-9642425268B3}"/>
    <dgm:cxn modelId="{CCD209FD-724A-4548-98E4-BFDB4B907818}" srcId="{D2C9538C-26B2-4464-8110-FAF06D298614}" destId="{B6246066-B8B0-400D-9AFE-9D443AFE3DAF}" srcOrd="8" destOrd="0" parTransId="{9E25B40E-2F42-46C6-8BB3-EA1B04CC1C4D}" sibTransId="{5F42A7E7-CAD2-419B-87B4-DE3881E2F4F7}"/>
    <dgm:cxn modelId="{3484BC05-A777-4214-BE42-9C301C370B59}" type="presParOf" srcId="{6B3D637D-D39E-4700-9EFB-960B232EB482}" destId="{7FF94752-C580-4C03-B526-AC5E3B6DB3CD}" srcOrd="0" destOrd="0" presId="urn:microsoft.com/office/officeart/2008/layout/LinedList"/>
    <dgm:cxn modelId="{C54551FD-92B0-46C9-B270-AB1249681698}" type="presParOf" srcId="{6B3D637D-D39E-4700-9EFB-960B232EB482}" destId="{18052348-2226-415A-8738-4F8740D811E6}" srcOrd="1" destOrd="0" presId="urn:microsoft.com/office/officeart/2008/layout/LinedList"/>
    <dgm:cxn modelId="{BEA640A6-5AE4-483E-8BA8-4716D51849D6}" type="presParOf" srcId="{18052348-2226-415A-8738-4F8740D811E6}" destId="{20E074C0-9C73-4C0F-A520-86FE4E981E45}" srcOrd="0" destOrd="0" presId="urn:microsoft.com/office/officeart/2008/layout/LinedList"/>
    <dgm:cxn modelId="{2800EFE6-BD77-4C97-A439-5D1C98D1E3BC}" type="presParOf" srcId="{18052348-2226-415A-8738-4F8740D811E6}" destId="{0962B1A0-033B-4557-9503-42B677A84DDD}" srcOrd="1" destOrd="0" presId="urn:microsoft.com/office/officeart/2008/layout/LinedList"/>
    <dgm:cxn modelId="{BD2DC9E9-8783-4ACF-8485-2A375FB5BACD}" type="presParOf" srcId="{6B3D637D-D39E-4700-9EFB-960B232EB482}" destId="{4E9BCAFE-B95D-4142-8E79-FC180599E59D}" srcOrd="2" destOrd="0" presId="urn:microsoft.com/office/officeart/2008/layout/LinedList"/>
    <dgm:cxn modelId="{D73B4DD3-6FCF-485F-BBFA-9B0907617DF1}" type="presParOf" srcId="{6B3D637D-D39E-4700-9EFB-960B232EB482}" destId="{0F6B122E-1E4F-4F25-9DDC-B8675AF267FE}" srcOrd="3" destOrd="0" presId="urn:microsoft.com/office/officeart/2008/layout/LinedList"/>
    <dgm:cxn modelId="{505A8488-A3E5-482F-BC82-F04A98FC4863}" type="presParOf" srcId="{0F6B122E-1E4F-4F25-9DDC-B8675AF267FE}" destId="{C8992B28-5D79-4173-A4AE-824E0E974E0D}" srcOrd="0" destOrd="0" presId="urn:microsoft.com/office/officeart/2008/layout/LinedList"/>
    <dgm:cxn modelId="{4494FB56-D612-407D-A277-3F606A8C0022}" type="presParOf" srcId="{0F6B122E-1E4F-4F25-9DDC-B8675AF267FE}" destId="{415C8058-7C1B-44E3-8CD3-6A85B3E33563}" srcOrd="1" destOrd="0" presId="urn:microsoft.com/office/officeart/2008/layout/LinedList"/>
    <dgm:cxn modelId="{E395ED74-E3A1-4A03-B4EB-AAB962230429}" type="presParOf" srcId="{6B3D637D-D39E-4700-9EFB-960B232EB482}" destId="{6FEED0C1-F700-4446-B14A-37B4C8ACC5CE}" srcOrd="4" destOrd="0" presId="urn:microsoft.com/office/officeart/2008/layout/LinedList"/>
    <dgm:cxn modelId="{4D0C1F23-6C89-4EEE-B7E8-D7E7ABBDB75A}" type="presParOf" srcId="{6B3D637D-D39E-4700-9EFB-960B232EB482}" destId="{0C408155-D932-4AA9-9321-0CB1793BDA2E}" srcOrd="5" destOrd="0" presId="urn:microsoft.com/office/officeart/2008/layout/LinedList"/>
    <dgm:cxn modelId="{95D3FCBB-4D98-4FEE-9FCA-75BE1FB2B206}" type="presParOf" srcId="{0C408155-D932-4AA9-9321-0CB1793BDA2E}" destId="{CCCF6C73-AF03-43D9-99E3-66489A3688B5}" srcOrd="0" destOrd="0" presId="urn:microsoft.com/office/officeart/2008/layout/LinedList"/>
    <dgm:cxn modelId="{608C11E2-6577-4662-B820-CA90259ED2BB}" type="presParOf" srcId="{0C408155-D932-4AA9-9321-0CB1793BDA2E}" destId="{FCF21097-D3FA-4BE4-BAB0-E5BED396690F}" srcOrd="1" destOrd="0" presId="urn:microsoft.com/office/officeart/2008/layout/LinedList"/>
    <dgm:cxn modelId="{E54979C8-E779-468B-BC9F-B42CB00A4899}" type="presParOf" srcId="{6B3D637D-D39E-4700-9EFB-960B232EB482}" destId="{ADB1D569-11D9-49D1-B63E-E126B52EFE94}" srcOrd="6" destOrd="0" presId="urn:microsoft.com/office/officeart/2008/layout/LinedList"/>
    <dgm:cxn modelId="{AF8D6997-855F-4F1C-A50D-FACB3A68F6E9}" type="presParOf" srcId="{6B3D637D-D39E-4700-9EFB-960B232EB482}" destId="{73BC5324-4896-4B51-ABBC-E93CD70CF48A}" srcOrd="7" destOrd="0" presId="urn:microsoft.com/office/officeart/2008/layout/LinedList"/>
    <dgm:cxn modelId="{084132DB-B012-4095-B648-D05011D2BA9B}" type="presParOf" srcId="{73BC5324-4896-4B51-ABBC-E93CD70CF48A}" destId="{7E540C5F-084C-4A3B-9A66-850DD9ACDC7C}" srcOrd="0" destOrd="0" presId="urn:microsoft.com/office/officeart/2008/layout/LinedList"/>
    <dgm:cxn modelId="{38ACDACD-558B-47C1-B977-408D30C03F2E}" type="presParOf" srcId="{73BC5324-4896-4B51-ABBC-E93CD70CF48A}" destId="{401BEEB0-8F64-4D0E-AFA2-7A14932B59C1}" srcOrd="1" destOrd="0" presId="urn:microsoft.com/office/officeart/2008/layout/LinedList"/>
    <dgm:cxn modelId="{27EE6F8D-C2C0-4ED3-85BC-A6211867B9BE}" type="presParOf" srcId="{6B3D637D-D39E-4700-9EFB-960B232EB482}" destId="{40B8E8DE-D1DE-408D-94E5-8170577D14C7}" srcOrd="8" destOrd="0" presId="urn:microsoft.com/office/officeart/2008/layout/LinedList"/>
    <dgm:cxn modelId="{E942293C-BCF8-4B7B-8ABE-AE659C37DB64}" type="presParOf" srcId="{6B3D637D-D39E-4700-9EFB-960B232EB482}" destId="{A5D2D918-2CC3-4215-9DA1-7F5E44652301}" srcOrd="9" destOrd="0" presId="urn:microsoft.com/office/officeart/2008/layout/LinedList"/>
    <dgm:cxn modelId="{59C45D05-9919-4940-8F67-417EEB7A9257}" type="presParOf" srcId="{A5D2D918-2CC3-4215-9DA1-7F5E44652301}" destId="{F94B37CF-2DE5-4599-B7FD-FDC067735697}" srcOrd="0" destOrd="0" presId="urn:microsoft.com/office/officeart/2008/layout/LinedList"/>
    <dgm:cxn modelId="{CFF66E5E-57CC-4AE2-981B-D37AA00EAC59}" type="presParOf" srcId="{A5D2D918-2CC3-4215-9DA1-7F5E44652301}" destId="{73987682-2CE4-40B5-AA30-965AF87B68E4}" srcOrd="1" destOrd="0" presId="urn:microsoft.com/office/officeart/2008/layout/LinedList"/>
    <dgm:cxn modelId="{E3107FA0-A3F5-4C5D-9A84-02FBAB2035B4}" type="presParOf" srcId="{6B3D637D-D39E-4700-9EFB-960B232EB482}" destId="{051F0B55-00C2-47F0-B785-5CCF5DB156F0}" srcOrd="10" destOrd="0" presId="urn:microsoft.com/office/officeart/2008/layout/LinedList"/>
    <dgm:cxn modelId="{66A3D394-A3B2-434D-A75B-4FE5EFB6433A}" type="presParOf" srcId="{6B3D637D-D39E-4700-9EFB-960B232EB482}" destId="{B1E00993-9E96-458D-8C14-9836452C140E}" srcOrd="11" destOrd="0" presId="urn:microsoft.com/office/officeart/2008/layout/LinedList"/>
    <dgm:cxn modelId="{6121CF2A-DCF3-401C-A78E-9EE53987EB79}" type="presParOf" srcId="{B1E00993-9E96-458D-8C14-9836452C140E}" destId="{83252A85-E558-438B-B95A-7CAC7E84323D}" srcOrd="0" destOrd="0" presId="urn:microsoft.com/office/officeart/2008/layout/LinedList"/>
    <dgm:cxn modelId="{0B4344EF-2FB5-4021-9274-580095B90029}" type="presParOf" srcId="{B1E00993-9E96-458D-8C14-9836452C140E}" destId="{50B7B14C-86B6-4CFF-8F87-6AD210A8508D}" srcOrd="1" destOrd="0" presId="urn:microsoft.com/office/officeart/2008/layout/LinedList"/>
    <dgm:cxn modelId="{5928212D-D7D8-4088-9C50-450A719F5361}" type="presParOf" srcId="{6B3D637D-D39E-4700-9EFB-960B232EB482}" destId="{8FFAADDF-E9E9-4354-B13F-FE2FDBEEB760}" srcOrd="12" destOrd="0" presId="urn:microsoft.com/office/officeart/2008/layout/LinedList"/>
    <dgm:cxn modelId="{CAA7989E-7DAA-4C94-AFAB-7C5F4C4A2EDD}" type="presParOf" srcId="{6B3D637D-D39E-4700-9EFB-960B232EB482}" destId="{3E08C669-2FAD-41F4-9865-966DBC7A9D1B}" srcOrd="13" destOrd="0" presId="urn:microsoft.com/office/officeart/2008/layout/LinedList"/>
    <dgm:cxn modelId="{5D261ABD-D059-4FD8-805A-425D14621C5A}" type="presParOf" srcId="{3E08C669-2FAD-41F4-9865-966DBC7A9D1B}" destId="{35E26726-4F0A-4E26-8510-6130EE73C11E}" srcOrd="0" destOrd="0" presId="urn:microsoft.com/office/officeart/2008/layout/LinedList"/>
    <dgm:cxn modelId="{518F8B12-9AEB-4D07-8684-4676BBE6BD90}" type="presParOf" srcId="{3E08C669-2FAD-41F4-9865-966DBC7A9D1B}" destId="{E6955874-9806-4D8F-884F-53DC4CFCE6B2}" srcOrd="1" destOrd="0" presId="urn:microsoft.com/office/officeart/2008/layout/LinedList"/>
    <dgm:cxn modelId="{0F735979-A398-4DC3-8F64-1928070CAFFE}" type="presParOf" srcId="{6B3D637D-D39E-4700-9EFB-960B232EB482}" destId="{1E1CF4A3-50EA-4F13-9776-298646463421}" srcOrd="14" destOrd="0" presId="urn:microsoft.com/office/officeart/2008/layout/LinedList"/>
    <dgm:cxn modelId="{A011D4CF-9249-4131-A6DA-5D2E293A0BD1}" type="presParOf" srcId="{6B3D637D-D39E-4700-9EFB-960B232EB482}" destId="{04D3DD4A-4974-41F4-9CE4-9D893BE7AD8D}" srcOrd="15" destOrd="0" presId="urn:microsoft.com/office/officeart/2008/layout/LinedList"/>
    <dgm:cxn modelId="{6AF4DD73-D68E-4818-B36E-752110E27FFF}" type="presParOf" srcId="{04D3DD4A-4974-41F4-9CE4-9D893BE7AD8D}" destId="{2EEE42F4-3B17-440C-82A8-820DA01C0C3B}" srcOrd="0" destOrd="0" presId="urn:microsoft.com/office/officeart/2008/layout/LinedList"/>
    <dgm:cxn modelId="{4DC04D45-1840-4D06-B8EE-E468158CBA51}" type="presParOf" srcId="{04D3DD4A-4974-41F4-9CE4-9D893BE7AD8D}" destId="{DA8CF65A-CF7B-424F-ABBE-658DDF6B7018}" srcOrd="1" destOrd="0" presId="urn:microsoft.com/office/officeart/2008/layout/LinedList"/>
    <dgm:cxn modelId="{428961E8-D5B4-456D-915C-CE51957C9694}" type="presParOf" srcId="{6B3D637D-D39E-4700-9EFB-960B232EB482}" destId="{1FDC94DE-9590-43B0-95E2-1070399C8C0E}" srcOrd="16" destOrd="0" presId="urn:microsoft.com/office/officeart/2008/layout/LinedList"/>
    <dgm:cxn modelId="{17DBF577-E5F2-4B7F-A1CB-96B9C720E6E8}" type="presParOf" srcId="{6B3D637D-D39E-4700-9EFB-960B232EB482}" destId="{70E4845F-45B8-436A-8905-98B3593441A1}" srcOrd="17" destOrd="0" presId="urn:microsoft.com/office/officeart/2008/layout/LinedList"/>
    <dgm:cxn modelId="{F9EC3020-2620-4602-9E6A-E3A80EF651B8}" type="presParOf" srcId="{70E4845F-45B8-436A-8905-98B3593441A1}" destId="{0E3ABFF0-FD14-4069-ADCA-A48F1164C22D}" srcOrd="0" destOrd="0" presId="urn:microsoft.com/office/officeart/2008/layout/LinedList"/>
    <dgm:cxn modelId="{C92E01FF-5082-41D1-A75D-9981184AF18B}" type="presParOf" srcId="{70E4845F-45B8-436A-8905-98B3593441A1}" destId="{98A45038-A34C-4AFA-A43E-DCC52F6F1EB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E71DF6C2-2DC8-4D53-AA62-C84275C0B9A4}" type="doc">
      <dgm:prSet loTypeId="urn:microsoft.com/office/officeart/2005/8/layout/list1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8074054-7B76-426F-84C2-5FBEFFDB66B0}">
      <dgm:prSet/>
      <dgm:spPr/>
      <dgm:t>
        <a:bodyPr/>
        <a:lstStyle/>
        <a:p>
          <a:pPr algn="ctr"/>
          <a:r>
            <a:rPr lang="es-AR" b="1" dirty="0"/>
            <a:t>1990-2022:                  57 ratificaciones</a:t>
          </a:r>
          <a:endParaRPr lang="en-US" b="1" dirty="0"/>
        </a:p>
      </dgm:t>
    </dgm:pt>
    <dgm:pt modelId="{45F14023-07EC-41F3-8B8A-9721C2A1CF83}" type="parTrans" cxnId="{58B15990-B728-4370-9BFE-BFF97E9DC587}">
      <dgm:prSet/>
      <dgm:spPr/>
      <dgm:t>
        <a:bodyPr/>
        <a:lstStyle/>
        <a:p>
          <a:endParaRPr lang="en-US"/>
        </a:p>
      </dgm:t>
    </dgm:pt>
    <dgm:pt modelId="{E4D06A7D-002E-464F-86C7-2D427CF7F392}" type="sibTrans" cxnId="{58B15990-B728-4370-9BFE-BFF97E9DC587}">
      <dgm:prSet/>
      <dgm:spPr/>
      <dgm:t>
        <a:bodyPr/>
        <a:lstStyle/>
        <a:p>
          <a:endParaRPr lang="en-US"/>
        </a:p>
      </dgm:t>
    </dgm:pt>
    <dgm:pt modelId="{5EAEFA1A-6368-4530-B875-D85AF83F22AA}">
      <dgm:prSet/>
      <dgm:spPr/>
      <dgm:t>
        <a:bodyPr/>
        <a:lstStyle/>
        <a:p>
          <a:pPr algn="ctr">
            <a:buNone/>
          </a:pPr>
          <a:r>
            <a:rPr lang="es-AR" b="1" dirty="0"/>
            <a:t>CRC, 1989-2022:</a:t>
          </a:r>
          <a:endParaRPr lang="en-US" b="1" dirty="0"/>
        </a:p>
      </dgm:t>
    </dgm:pt>
    <dgm:pt modelId="{E787E272-B69E-4349-96EB-C20C86221A3D}" type="parTrans" cxnId="{34C52EC5-81EB-46FB-B70A-FAD09296EEC3}">
      <dgm:prSet/>
      <dgm:spPr/>
      <dgm:t>
        <a:bodyPr/>
        <a:lstStyle/>
        <a:p>
          <a:endParaRPr lang="en-US"/>
        </a:p>
      </dgm:t>
    </dgm:pt>
    <dgm:pt modelId="{8F573725-E9A9-4BAF-9309-43F73151CE91}" type="sibTrans" cxnId="{34C52EC5-81EB-46FB-B70A-FAD09296EEC3}">
      <dgm:prSet/>
      <dgm:spPr/>
      <dgm:t>
        <a:bodyPr/>
        <a:lstStyle/>
        <a:p>
          <a:endParaRPr lang="en-US"/>
        </a:p>
      </dgm:t>
    </dgm:pt>
    <dgm:pt modelId="{F975ED8A-1C78-4EA7-84E5-D60B91F15E85}">
      <dgm:prSet/>
      <dgm:spPr/>
      <dgm:t>
        <a:bodyPr/>
        <a:lstStyle/>
        <a:p>
          <a:pPr algn="ctr"/>
          <a:r>
            <a:rPr lang="es-AR" b="1" dirty="0"/>
            <a:t>Ratificación por </a:t>
          </a:r>
          <a:r>
            <a:rPr lang="es-AR" b="1" dirty="0" err="1"/>
            <a:t>region</a:t>
          </a:r>
          <a:endParaRPr lang="en-US" b="1" dirty="0"/>
        </a:p>
      </dgm:t>
    </dgm:pt>
    <dgm:pt modelId="{98B77625-60D2-4749-B26F-E5E2B678BDA3}" type="parTrans" cxnId="{37056F44-B9A0-4982-80A6-D6FBECCEBF72}">
      <dgm:prSet/>
      <dgm:spPr/>
      <dgm:t>
        <a:bodyPr/>
        <a:lstStyle/>
        <a:p>
          <a:endParaRPr lang="en-US"/>
        </a:p>
      </dgm:t>
    </dgm:pt>
    <dgm:pt modelId="{0138CB05-B33B-47E7-837C-3F6294436A0F}" type="sibTrans" cxnId="{37056F44-B9A0-4982-80A6-D6FBECCEBF72}">
      <dgm:prSet/>
      <dgm:spPr/>
      <dgm:t>
        <a:bodyPr/>
        <a:lstStyle/>
        <a:p>
          <a:endParaRPr lang="en-US"/>
        </a:p>
      </dgm:t>
    </dgm:pt>
    <dgm:pt modelId="{078B32B2-4685-4AA9-A7C5-5D271E2E9454}">
      <dgm:prSet/>
      <dgm:spPr/>
      <dgm:t>
        <a:bodyPr/>
        <a:lstStyle/>
        <a:p>
          <a:r>
            <a:rPr lang="es-AR" b="1" dirty="0"/>
            <a:t>África: 25</a:t>
          </a:r>
          <a:endParaRPr lang="en-US" b="1" dirty="0"/>
        </a:p>
      </dgm:t>
    </dgm:pt>
    <dgm:pt modelId="{1C77D5DF-F79D-47A8-928B-6F092916AC96}" type="parTrans" cxnId="{F04F3718-BDD2-49A9-AC5B-D3EF66C532F9}">
      <dgm:prSet/>
      <dgm:spPr/>
      <dgm:t>
        <a:bodyPr/>
        <a:lstStyle/>
        <a:p>
          <a:endParaRPr lang="en-US"/>
        </a:p>
      </dgm:t>
    </dgm:pt>
    <dgm:pt modelId="{21F690F9-3A43-4952-8C10-90152BF839F4}" type="sibTrans" cxnId="{F04F3718-BDD2-49A9-AC5B-D3EF66C532F9}">
      <dgm:prSet/>
      <dgm:spPr/>
      <dgm:t>
        <a:bodyPr/>
        <a:lstStyle/>
        <a:p>
          <a:endParaRPr lang="en-US"/>
        </a:p>
      </dgm:t>
    </dgm:pt>
    <dgm:pt modelId="{9CC911C2-4AA5-42F3-B366-6033E357635D}">
      <dgm:prSet/>
      <dgm:spPr/>
      <dgm:t>
        <a:bodyPr/>
        <a:lstStyle/>
        <a:p>
          <a:r>
            <a:rPr lang="es-AR" b="1" dirty="0"/>
            <a:t>Asia: 10</a:t>
          </a:r>
          <a:endParaRPr lang="en-US" b="1" dirty="0"/>
        </a:p>
      </dgm:t>
    </dgm:pt>
    <dgm:pt modelId="{5DC9566E-E68A-4105-93B9-C990B723591E}" type="parTrans" cxnId="{F8435D91-8348-4F38-95C9-C904FDBA2EB0}">
      <dgm:prSet/>
      <dgm:spPr/>
      <dgm:t>
        <a:bodyPr/>
        <a:lstStyle/>
        <a:p>
          <a:endParaRPr lang="en-US"/>
        </a:p>
      </dgm:t>
    </dgm:pt>
    <dgm:pt modelId="{CCD8F38A-489F-4EE8-98F7-F17EC6DC745E}" type="sibTrans" cxnId="{F8435D91-8348-4F38-95C9-C904FDBA2EB0}">
      <dgm:prSet/>
      <dgm:spPr/>
      <dgm:t>
        <a:bodyPr/>
        <a:lstStyle/>
        <a:p>
          <a:endParaRPr lang="en-US"/>
        </a:p>
      </dgm:t>
    </dgm:pt>
    <dgm:pt modelId="{78165EA6-0C3A-4B0E-8A34-56171524859A}">
      <dgm:prSet/>
      <dgm:spPr/>
      <dgm:t>
        <a:bodyPr/>
        <a:lstStyle/>
        <a:p>
          <a:r>
            <a:rPr lang="es-AR" b="1" dirty="0"/>
            <a:t>Américas: 18 </a:t>
          </a:r>
          <a:endParaRPr lang="en-US" b="1" dirty="0"/>
        </a:p>
      </dgm:t>
    </dgm:pt>
    <dgm:pt modelId="{9AF074BB-955F-4E81-8D28-B11C94307423}" type="parTrans" cxnId="{438CBE25-28B3-41CD-BC9D-F3F7A461C3C4}">
      <dgm:prSet/>
      <dgm:spPr/>
      <dgm:t>
        <a:bodyPr/>
        <a:lstStyle/>
        <a:p>
          <a:endParaRPr lang="en-US"/>
        </a:p>
      </dgm:t>
    </dgm:pt>
    <dgm:pt modelId="{6B9CB495-0A46-4606-B0A9-91F2784FA3F3}" type="sibTrans" cxnId="{438CBE25-28B3-41CD-BC9D-F3F7A461C3C4}">
      <dgm:prSet/>
      <dgm:spPr/>
      <dgm:t>
        <a:bodyPr/>
        <a:lstStyle/>
        <a:p>
          <a:endParaRPr lang="en-US"/>
        </a:p>
      </dgm:t>
    </dgm:pt>
    <dgm:pt modelId="{0BD6271C-6112-46D2-84E4-ED859F11EEA5}">
      <dgm:prSet/>
      <dgm:spPr/>
      <dgm:t>
        <a:bodyPr/>
        <a:lstStyle/>
        <a:p>
          <a:r>
            <a:rPr lang="es-AR" b="1" dirty="0"/>
            <a:t>Europa:3</a:t>
          </a:r>
          <a:endParaRPr lang="en-US" b="1" dirty="0"/>
        </a:p>
      </dgm:t>
    </dgm:pt>
    <dgm:pt modelId="{8D5D779F-7388-41E3-A504-C150C415DDC3}" type="parTrans" cxnId="{0510DF10-546F-4546-BC1B-E53B8815EE99}">
      <dgm:prSet/>
      <dgm:spPr/>
      <dgm:t>
        <a:bodyPr/>
        <a:lstStyle/>
        <a:p>
          <a:endParaRPr lang="en-US"/>
        </a:p>
      </dgm:t>
    </dgm:pt>
    <dgm:pt modelId="{293B0163-4D33-4EEC-83C6-30FDF67D60DC}" type="sibTrans" cxnId="{0510DF10-546F-4546-BC1B-E53B8815EE99}">
      <dgm:prSet/>
      <dgm:spPr/>
      <dgm:t>
        <a:bodyPr/>
        <a:lstStyle/>
        <a:p>
          <a:endParaRPr lang="en-US"/>
        </a:p>
      </dgm:t>
    </dgm:pt>
    <dgm:pt modelId="{58E12BC1-C129-4EAC-AF75-73479E7BDD21}">
      <dgm:prSet/>
      <dgm:spPr/>
      <dgm:t>
        <a:bodyPr/>
        <a:lstStyle/>
        <a:p>
          <a:r>
            <a:rPr lang="es-AR" b="1" dirty="0"/>
            <a:t>Oceanía: 1</a:t>
          </a:r>
          <a:endParaRPr lang="en-US" b="1" dirty="0"/>
        </a:p>
      </dgm:t>
    </dgm:pt>
    <dgm:pt modelId="{8E689D5C-17A4-46C8-BB10-A7781A8F842B}" type="parTrans" cxnId="{B537FAE2-2BB6-4C1D-A8E5-B9058EF05DAB}">
      <dgm:prSet/>
      <dgm:spPr/>
      <dgm:t>
        <a:bodyPr/>
        <a:lstStyle/>
        <a:p>
          <a:endParaRPr lang="en-US"/>
        </a:p>
      </dgm:t>
    </dgm:pt>
    <dgm:pt modelId="{FC9EE30C-EE8C-498E-A427-C6E460106A0F}" type="sibTrans" cxnId="{B537FAE2-2BB6-4C1D-A8E5-B9058EF05DAB}">
      <dgm:prSet/>
      <dgm:spPr/>
      <dgm:t>
        <a:bodyPr/>
        <a:lstStyle/>
        <a:p>
          <a:endParaRPr lang="en-US"/>
        </a:p>
      </dgm:t>
    </dgm:pt>
    <dgm:pt modelId="{D4D872EF-76AC-4B54-9C46-F37D701F1138}">
      <dgm:prSet/>
      <dgm:spPr/>
      <dgm:t>
        <a:bodyPr/>
        <a:lstStyle/>
        <a:p>
          <a:pPr algn="ctr">
            <a:buNone/>
          </a:pPr>
          <a:r>
            <a:rPr lang="es-AR" b="1" dirty="0"/>
            <a:t>196 ratificaciones</a:t>
          </a:r>
          <a:endParaRPr lang="en-US" b="1" dirty="0"/>
        </a:p>
      </dgm:t>
    </dgm:pt>
    <dgm:pt modelId="{B5F9518E-3520-47C5-A1DB-4E1669E138AC}" type="parTrans" cxnId="{081BF2FF-9840-4045-9FD8-DA1F9DBFAEDC}">
      <dgm:prSet/>
      <dgm:spPr/>
    </dgm:pt>
    <dgm:pt modelId="{A314C6AF-3FEF-4E90-8F2F-25D143375FC6}" type="sibTrans" cxnId="{081BF2FF-9840-4045-9FD8-DA1F9DBFAEDC}">
      <dgm:prSet/>
      <dgm:spPr/>
    </dgm:pt>
    <dgm:pt modelId="{D592CA55-165B-499A-A014-BBDF61628F6E}" type="pres">
      <dgm:prSet presAssocID="{E71DF6C2-2DC8-4D53-AA62-C84275C0B9A4}" presName="linear" presStyleCnt="0">
        <dgm:presLayoutVars>
          <dgm:dir/>
          <dgm:animLvl val="lvl"/>
          <dgm:resizeHandles val="exact"/>
        </dgm:presLayoutVars>
      </dgm:prSet>
      <dgm:spPr/>
    </dgm:pt>
    <dgm:pt modelId="{F756F882-0198-489C-91F8-4E2590B5F6B3}" type="pres">
      <dgm:prSet presAssocID="{B8074054-7B76-426F-84C2-5FBEFFDB66B0}" presName="parentLin" presStyleCnt="0"/>
      <dgm:spPr/>
    </dgm:pt>
    <dgm:pt modelId="{4DC95319-A859-4E9C-8503-44956B7D55DD}" type="pres">
      <dgm:prSet presAssocID="{B8074054-7B76-426F-84C2-5FBEFFDB66B0}" presName="parentLeftMargin" presStyleLbl="node1" presStyleIdx="0" presStyleCnt="2"/>
      <dgm:spPr/>
    </dgm:pt>
    <dgm:pt modelId="{38A76903-B985-401C-A601-2B342E59EF0B}" type="pres">
      <dgm:prSet presAssocID="{B8074054-7B76-426F-84C2-5FBEFFDB66B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1E77DC7-8740-4359-A977-9F5E5D2A5FE2}" type="pres">
      <dgm:prSet presAssocID="{B8074054-7B76-426F-84C2-5FBEFFDB66B0}" presName="negativeSpace" presStyleCnt="0"/>
      <dgm:spPr/>
    </dgm:pt>
    <dgm:pt modelId="{620F077D-9056-495A-9ABC-9812DE1AC5D3}" type="pres">
      <dgm:prSet presAssocID="{B8074054-7B76-426F-84C2-5FBEFFDB66B0}" presName="childText" presStyleLbl="conFgAcc1" presStyleIdx="0" presStyleCnt="2">
        <dgm:presLayoutVars>
          <dgm:bulletEnabled val="1"/>
        </dgm:presLayoutVars>
      </dgm:prSet>
      <dgm:spPr/>
    </dgm:pt>
    <dgm:pt modelId="{D38FFC67-683D-4231-927D-B691D0A1FC82}" type="pres">
      <dgm:prSet presAssocID="{E4D06A7D-002E-464F-86C7-2D427CF7F392}" presName="spaceBetweenRectangles" presStyleCnt="0"/>
      <dgm:spPr/>
    </dgm:pt>
    <dgm:pt modelId="{39DC0142-37E3-40EA-9F2E-D7E4E092DDB5}" type="pres">
      <dgm:prSet presAssocID="{F975ED8A-1C78-4EA7-84E5-D60B91F15E85}" presName="parentLin" presStyleCnt="0"/>
      <dgm:spPr/>
    </dgm:pt>
    <dgm:pt modelId="{8EF8DE67-5529-4287-A337-D3416F66A2AA}" type="pres">
      <dgm:prSet presAssocID="{F975ED8A-1C78-4EA7-84E5-D60B91F15E85}" presName="parentLeftMargin" presStyleLbl="node1" presStyleIdx="0" presStyleCnt="2"/>
      <dgm:spPr/>
    </dgm:pt>
    <dgm:pt modelId="{089EE986-D4A6-48DB-9FD5-0B5F2F69D15B}" type="pres">
      <dgm:prSet presAssocID="{F975ED8A-1C78-4EA7-84E5-D60B91F15E85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C3371CC-8D79-4ADE-8714-0A17189D6468}" type="pres">
      <dgm:prSet presAssocID="{F975ED8A-1C78-4EA7-84E5-D60B91F15E85}" presName="negativeSpace" presStyleCnt="0"/>
      <dgm:spPr/>
    </dgm:pt>
    <dgm:pt modelId="{9F15C9EA-778E-410E-9231-18EDD60C50B2}" type="pres">
      <dgm:prSet presAssocID="{F975ED8A-1C78-4EA7-84E5-D60B91F15E8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80846F0C-411B-40C5-B40B-816C100C161D}" type="presOf" srcId="{078B32B2-4685-4AA9-A7C5-5D271E2E9454}" destId="{9F15C9EA-778E-410E-9231-18EDD60C50B2}" srcOrd="0" destOrd="0" presId="urn:microsoft.com/office/officeart/2005/8/layout/list1"/>
    <dgm:cxn modelId="{0510DF10-546F-4546-BC1B-E53B8815EE99}" srcId="{F975ED8A-1C78-4EA7-84E5-D60B91F15E85}" destId="{0BD6271C-6112-46D2-84E4-ED859F11EEA5}" srcOrd="3" destOrd="0" parTransId="{8D5D779F-7388-41E3-A504-C150C415DDC3}" sibTransId="{293B0163-4D33-4EEC-83C6-30FDF67D60DC}"/>
    <dgm:cxn modelId="{F04F3718-BDD2-49A9-AC5B-D3EF66C532F9}" srcId="{F975ED8A-1C78-4EA7-84E5-D60B91F15E85}" destId="{078B32B2-4685-4AA9-A7C5-5D271E2E9454}" srcOrd="0" destOrd="0" parTransId="{1C77D5DF-F79D-47A8-928B-6F092916AC96}" sibTransId="{21F690F9-3A43-4952-8C10-90152BF839F4}"/>
    <dgm:cxn modelId="{438CBE25-28B3-41CD-BC9D-F3F7A461C3C4}" srcId="{F975ED8A-1C78-4EA7-84E5-D60B91F15E85}" destId="{78165EA6-0C3A-4B0E-8A34-56171524859A}" srcOrd="2" destOrd="0" parTransId="{9AF074BB-955F-4E81-8D28-B11C94307423}" sibTransId="{6B9CB495-0A46-4606-B0A9-91F2784FA3F3}"/>
    <dgm:cxn modelId="{35EDA634-C93D-4E57-9E33-C58A90AAD659}" type="presOf" srcId="{B8074054-7B76-426F-84C2-5FBEFFDB66B0}" destId="{4DC95319-A859-4E9C-8503-44956B7D55DD}" srcOrd="0" destOrd="0" presId="urn:microsoft.com/office/officeart/2005/8/layout/list1"/>
    <dgm:cxn modelId="{81A9D25E-9026-43FC-ADCC-A7626CB26C36}" type="presOf" srcId="{78165EA6-0C3A-4B0E-8A34-56171524859A}" destId="{9F15C9EA-778E-410E-9231-18EDD60C50B2}" srcOrd="0" destOrd="2" presId="urn:microsoft.com/office/officeart/2005/8/layout/list1"/>
    <dgm:cxn modelId="{37056F44-B9A0-4982-80A6-D6FBECCEBF72}" srcId="{E71DF6C2-2DC8-4D53-AA62-C84275C0B9A4}" destId="{F975ED8A-1C78-4EA7-84E5-D60B91F15E85}" srcOrd="1" destOrd="0" parTransId="{98B77625-60D2-4749-B26F-E5E2B678BDA3}" sibTransId="{0138CB05-B33B-47E7-837C-3F6294436A0F}"/>
    <dgm:cxn modelId="{A1783B68-050F-4F09-9465-FEAA8C4ABCB9}" type="presOf" srcId="{F975ED8A-1C78-4EA7-84E5-D60B91F15E85}" destId="{089EE986-D4A6-48DB-9FD5-0B5F2F69D15B}" srcOrd="1" destOrd="0" presId="urn:microsoft.com/office/officeart/2005/8/layout/list1"/>
    <dgm:cxn modelId="{5EFA9E6F-58C8-450E-ACBC-FBE086618E89}" type="presOf" srcId="{0BD6271C-6112-46D2-84E4-ED859F11EEA5}" destId="{9F15C9EA-778E-410E-9231-18EDD60C50B2}" srcOrd="0" destOrd="3" presId="urn:microsoft.com/office/officeart/2005/8/layout/list1"/>
    <dgm:cxn modelId="{58B15990-B728-4370-9BFE-BFF97E9DC587}" srcId="{E71DF6C2-2DC8-4D53-AA62-C84275C0B9A4}" destId="{B8074054-7B76-426F-84C2-5FBEFFDB66B0}" srcOrd="0" destOrd="0" parTransId="{45F14023-07EC-41F3-8B8A-9721C2A1CF83}" sibTransId="{E4D06A7D-002E-464F-86C7-2D427CF7F392}"/>
    <dgm:cxn modelId="{F8435D91-8348-4F38-95C9-C904FDBA2EB0}" srcId="{F975ED8A-1C78-4EA7-84E5-D60B91F15E85}" destId="{9CC911C2-4AA5-42F3-B366-6033E357635D}" srcOrd="1" destOrd="0" parTransId="{5DC9566E-E68A-4105-93B9-C990B723591E}" sibTransId="{CCD8F38A-489F-4EE8-98F7-F17EC6DC745E}"/>
    <dgm:cxn modelId="{58EDA995-4D76-49CF-99A2-A128973D29BE}" type="presOf" srcId="{B8074054-7B76-426F-84C2-5FBEFFDB66B0}" destId="{38A76903-B985-401C-A601-2B342E59EF0B}" srcOrd="1" destOrd="0" presId="urn:microsoft.com/office/officeart/2005/8/layout/list1"/>
    <dgm:cxn modelId="{E0C6C29A-7C8E-4314-B1FF-32CD63DAA17B}" type="presOf" srcId="{D4D872EF-76AC-4B54-9C46-F37D701F1138}" destId="{620F077D-9056-495A-9ABC-9812DE1AC5D3}" srcOrd="0" destOrd="1" presId="urn:microsoft.com/office/officeart/2005/8/layout/list1"/>
    <dgm:cxn modelId="{DF5F20A7-F265-4F63-BB4E-ADEF567D6520}" type="presOf" srcId="{E71DF6C2-2DC8-4D53-AA62-C84275C0B9A4}" destId="{D592CA55-165B-499A-A014-BBDF61628F6E}" srcOrd="0" destOrd="0" presId="urn:microsoft.com/office/officeart/2005/8/layout/list1"/>
    <dgm:cxn modelId="{462638B8-A974-4762-92F1-6D694B70F962}" type="presOf" srcId="{58E12BC1-C129-4EAC-AF75-73479E7BDD21}" destId="{9F15C9EA-778E-410E-9231-18EDD60C50B2}" srcOrd="0" destOrd="4" presId="urn:microsoft.com/office/officeart/2005/8/layout/list1"/>
    <dgm:cxn modelId="{34C52EC5-81EB-46FB-B70A-FAD09296EEC3}" srcId="{B8074054-7B76-426F-84C2-5FBEFFDB66B0}" destId="{5EAEFA1A-6368-4530-B875-D85AF83F22AA}" srcOrd="0" destOrd="0" parTransId="{E787E272-B69E-4349-96EB-C20C86221A3D}" sibTransId="{8F573725-E9A9-4BAF-9309-43F73151CE91}"/>
    <dgm:cxn modelId="{E52DF6CB-B2D3-410B-95BF-B3F9AD4B05C8}" type="presOf" srcId="{5EAEFA1A-6368-4530-B875-D85AF83F22AA}" destId="{620F077D-9056-495A-9ABC-9812DE1AC5D3}" srcOrd="0" destOrd="0" presId="urn:microsoft.com/office/officeart/2005/8/layout/list1"/>
    <dgm:cxn modelId="{C3CDBBDF-345C-4095-A643-CBEFDE8785F4}" type="presOf" srcId="{F975ED8A-1C78-4EA7-84E5-D60B91F15E85}" destId="{8EF8DE67-5529-4287-A337-D3416F66A2AA}" srcOrd="0" destOrd="0" presId="urn:microsoft.com/office/officeart/2005/8/layout/list1"/>
    <dgm:cxn modelId="{B537FAE2-2BB6-4C1D-A8E5-B9058EF05DAB}" srcId="{F975ED8A-1C78-4EA7-84E5-D60B91F15E85}" destId="{58E12BC1-C129-4EAC-AF75-73479E7BDD21}" srcOrd="4" destOrd="0" parTransId="{8E689D5C-17A4-46C8-BB10-A7781A8F842B}" sibTransId="{FC9EE30C-EE8C-498E-A427-C6E460106A0F}"/>
    <dgm:cxn modelId="{6A9D6FEB-A973-4BCD-BE8A-887102023458}" type="presOf" srcId="{9CC911C2-4AA5-42F3-B366-6033E357635D}" destId="{9F15C9EA-778E-410E-9231-18EDD60C50B2}" srcOrd="0" destOrd="1" presId="urn:microsoft.com/office/officeart/2005/8/layout/list1"/>
    <dgm:cxn modelId="{081BF2FF-9840-4045-9FD8-DA1F9DBFAEDC}" srcId="{B8074054-7B76-426F-84C2-5FBEFFDB66B0}" destId="{D4D872EF-76AC-4B54-9C46-F37D701F1138}" srcOrd="1" destOrd="0" parTransId="{B5F9518E-3520-47C5-A1DB-4E1669E138AC}" sibTransId="{A314C6AF-3FEF-4E90-8F2F-25D143375FC6}"/>
    <dgm:cxn modelId="{92AFF199-BA0F-4A08-9DD2-4AC7760EF4FE}" type="presParOf" srcId="{D592CA55-165B-499A-A014-BBDF61628F6E}" destId="{F756F882-0198-489C-91F8-4E2590B5F6B3}" srcOrd="0" destOrd="0" presId="urn:microsoft.com/office/officeart/2005/8/layout/list1"/>
    <dgm:cxn modelId="{CF8B9D5F-9704-4DD9-89BC-AFFA9ECBA760}" type="presParOf" srcId="{F756F882-0198-489C-91F8-4E2590B5F6B3}" destId="{4DC95319-A859-4E9C-8503-44956B7D55DD}" srcOrd="0" destOrd="0" presId="urn:microsoft.com/office/officeart/2005/8/layout/list1"/>
    <dgm:cxn modelId="{FBF81E27-256F-43F9-BC6C-B7E72E8A9E92}" type="presParOf" srcId="{F756F882-0198-489C-91F8-4E2590B5F6B3}" destId="{38A76903-B985-401C-A601-2B342E59EF0B}" srcOrd="1" destOrd="0" presId="urn:microsoft.com/office/officeart/2005/8/layout/list1"/>
    <dgm:cxn modelId="{0D37D540-CF79-4C1C-BC32-7079F87B11AF}" type="presParOf" srcId="{D592CA55-165B-499A-A014-BBDF61628F6E}" destId="{41E77DC7-8740-4359-A977-9F5E5D2A5FE2}" srcOrd="1" destOrd="0" presId="urn:microsoft.com/office/officeart/2005/8/layout/list1"/>
    <dgm:cxn modelId="{B09FA77E-6F58-4B5A-A0CA-969326BA0078}" type="presParOf" srcId="{D592CA55-165B-499A-A014-BBDF61628F6E}" destId="{620F077D-9056-495A-9ABC-9812DE1AC5D3}" srcOrd="2" destOrd="0" presId="urn:microsoft.com/office/officeart/2005/8/layout/list1"/>
    <dgm:cxn modelId="{99351151-E33A-4FF7-83BB-B56F333368D6}" type="presParOf" srcId="{D592CA55-165B-499A-A014-BBDF61628F6E}" destId="{D38FFC67-683D-4231-927D-B691D0A1FC82}" srcOrd="3" destOrd="0" presId="urn:microsoft.com/office/officeart/2005/8/layout/list1"/>
    <dgm:cxn modelId="{D08DCB4B-E96D-439F-A75E-D626EA1FE5B5}" type="presParOf" srcId="{D592CA55-165B-499A-A014-BBDF61628F6E}" destId="{39DC0142-37E3-40EA-9F2E-D7E4E092DDB5}" srcOrd="4" destOrd="0" presId="urn:microsoft.com/office/officeart/2005/8/layout/list1"/>
    <dgm:cxn modelId="{0C4FE63A-6C7E-4204-B24E-7E407DF6EB91}" type="presParOf" srcId="{39DC0142-37E3-40EA-9F2E-D7E4E092DDB5}" destId="{8EF8DE67-5529-4287-A337-D3416F66A2AA}" srcOrd="0" destOrd="0" presId="urn:microsoft.com/office/officeart/2005/8/layout/list1"/>
    <dgm:cxn modelId="{CD145A5A-6398-4729-9026-2323B85B4F46}" type="presParOf" srcId="{39DC0142-37E3-40EA-9F2E-D7E4E092DDB5}" destId="{089EE986-D4A6-48DB-9FD5-0B5F2F69D15B}" srcOrd="1" destOrd="0" presId="urn:microsoft.com/office/officeart/2005/8/layout/list1"/>
    <dgm:cxn modelId="{0AC585F8-2283-4B2D-B256-69920A623D1A}" type="presParOf" srcId="{D592CA55-165B-499A-A014-BBDF61628F6E}" destId="{7C3371CC-8D79-4ADE-8714-0A17189D6468}" srcOrd="5" destOrd="0" presId="urn:microsoft.com/office/officeart/2005/8/layout/list1"/>
    <dgm:cxn modelId="{E5375697-3ECD-47A2-8D36-0346F3BC9ABC}" type="presParOf" srcId="{D592CA55-165B-499A-A014-BBDF61628F6E}" destId="{9F15C9EA-778E-410E-9231-18EDD60C50B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2C99E3D-CD70-4991-84B5-7AC3DC6DA035}" type="doc">
      <dgm:prSet loTypeId="urn:microsoft.com/office/officeart/2005/8/layout/default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C4975B1-BE96-4688-8CE0-6126F10096D2}">
      <dgm:prSet/>
      <dgm:spPr/>
      <dgm:t>
        <a:bodyPr/>
        <a:lstStyle/>
        <a:p>
          <a:r>
            <a:rPr lang="en-US" b="1" dirty="0" err="1"/>
            <a:t>Importaciay</a:t>
          </a:r>
          <a:r>
            <a:rPr lang="en-US" b="1" dirty="0"/>
            <a:t> </a:t>
          </a:r>
          <a:r>
            <a:rPr lang="en-US" b="1" dirty="0" err="1"/>
            <a:t>alcance</a:t>
          </a:r>
          <a:r>
            <a:rPr lang="en-US" b="1" dirty="0"/>
            <a:t> de la </a:t>
          </a:r>
          <a:r>
            <a:rPr lang="en-US" b="1" dirty="0" err="1"/>
            <a:t>migración</a:t>
          </a:r>
          <a:r>
            <a:rPr lang="en-US" b="1" dirty="0"/>
            <a:t>, </a:t>
          </a:r>
          <a:r>
            <a:rPr lang="en-US" b="1" dirty="0" err="1"/>
            <a:t>afectando</a:t>
          </a:r>
          <a:r>
            <a:rPr lang="en-US" b="1" dirty="0"/>
            <a:t> </a:t>
          </a:r>
          <a:r>
            <a:rPr lang="en-US" b="1" dirty="0" err="1"/>
            <a:t>millones</a:t>
          </a:r>
          <a:r>
            <a:rPr lang="en-US" b="1" dirty="0"/>
            <a:t> de personas y </a:t>
          </a:r>
          <a:r>
            <a:rPr lang="en-US" b="1" dirty="0" err="1"/>
            <a:t>numerosos</a:t>
          </a:r>
          <a:r>
            <a:rPr lang="en-US" b="1" dirty="0"/>
            <a:t> </a:t>
          </a:r>
          <a:r>
            <a:rPr lang="en-US" b="1" dirty="0" err="1"/>
            <a:t>países</a:t>
          </a:r>
          <a:endParaRPr lang="en-US" dirty="0"/>
        </a:p>
      </dgm:t>
    </dgm:pt>
    <dgm:pt modelId="{54BCC921-6A7A-4177-9C62-6DA59A84FA0C}" type="parTrans" cxnId="{EF6A09D0-1018-480E-8BD1-BF39941B9CB4}">
      <dgm:prSet/>
      <dgm:spPr/>
      <dgm:t>
        <a:bodyPr/>
        <a:lstStyle/>
        <a:p>
          <a:endParaRPr lang="en-US"/>
        </a:p>
      </dgm:t>
    </dgm:pt>
    <dgm:pt modelId="{6DC1CF51-1A5E-42E5-AF07-C1D5A948F54D}" type="sibTrans" cxnId="{EF6A09D0-1018-480E-8BD1-BF39941B9CB4}">
      <dgm:prSet/>
      <dgm:spPr/>
      <dgm:t>
        <a:bodyPr/>
        <a:lstStyle/>
        <a:p>
          <a:endParaRPr lang="en-US"/>
        </a:p>
      </dgm:t>
    </dgm:pt>
    <dgm:pt modelId="{8BAC3A0E-F8E6-48CE-8F73-D4823BDA27A3}">
      <dgm:prSet/>
      <dgm:spPr/>
      <dgm:t>
        <a:bodyPr/>
        <a:lstStyle/>
        <a:p>
          <a:r>
            <a:rPr lang="en-US" b="1" dirty="0" err="1"/>
            <a:t>Objetivo</a:t>
          </a:r>
          <a:r>
            <a:rPr lang="en-US" b="1" dirty="0"/>
            <a:t> de </a:t>
          </a:r>
          <a:r>
            <a:rPr lang="en-US" b="1" dirty="0" err="1"/>
            <a:t>fijar</a:t>
          </a:r>
          <a:r>
            <a:rPr lang="en-US" b="1" dirty="0"/>
            <a:t> </a:t>
          </a:r>
          <a:r>
            <a:rPr lang="en-US" b="1" dirty="0" err="1"/>
            <a:t>normas</a:t>
          </a:r>
          <a:r>
            <a:rPr lang="en-US" b="1" dirty="0"/>
            <a:t> que </a:t>
          </a:r>
          <a:r>
            <a:rPr lang="en-US" b="1" dirty="0" err="1"/>
            <a:t>contribuyan</a:t>
          </a:r>
          <a:r>
            <a:rPr lang="en-US" b="1" dirty="0"/>
            <a:t> a </a:t>
          </a:r>
          <a:r>
            <a:rPr lang="en-US" b="1" dirty="0" err="1"/>
            <a:t>armonizar</a:t>
          </a:r>
          <a:r>
            <a:rPr lang="en-US" b="1" dirty="0"/>
            <a:t> la </a:t>
          </a:r>
          <a:r>
            <a:rPr lang="en-US" b="1" dirty="0" err="1"/>
            <a:t>actuación</a:t>
          </a:r>
          <a:r>
            <a:rPr lang="en-US" b="1" dirty="0"/>
            <a:t> de </a:t>
          </a:r>
          <a:r>
            <a:rPr lang="en-US" b="1" dirty="0" err="1"/>
            <a:t>los</a:t>
          </a:r>
          <a:r>
            <a:rPr lang="en-US" b="1" dirty="0"/>
            <a:t> </a:t>
          </a:r>
          <a:r>
            <a:rPr lang="en-US" b="1" dirty="0" err="1"/>
            <a:t>Estados</a:t>
          </a:r>
          <a:r>
            <a:rPr lang="en-US" b="1" dirty="0"/>
            <a:t> bajo </a:t>
          </a:r>
          <a:r>
            <a:rPr lang="en-US" b="1" dirty="0" err="1"/>
            <a:t>principios</a:t>
          </a:r>
          <a:r>
            <a:rPr lang="en-US" b="1" dirty="0"/>
            <a:t> </a:t>
          </a:r>
          <a:r>
            <a:rPr lang="en-US" b="1" dirty="0" err="1"/>
            <a:t>básicos</a:t>
          </a:r>
          <a:r>
            <a:rPr lang="en-US" b="1" dirty="0"/>
            <a:t> </a:t>
          </a:r>
          <a:r>
            <a:rPr lang="en-US" b="1" dirty="0" err="1"/>
            <a:t>sobre</a:t>
          </a:r>
          <a:r>
            <a:rPr lang="en-US" b="1" dirty="0"/>
            <a:t> </a:t>
          </a:r>
          <a:r>
            <a:rPr lang="en-US" b="1" dirty="0" err="1"/>
            <a:t>trato</a:t>
          </a:r>
          <a:r>
            <a:rPr lang="en-US" b="1" dirty="0"/>
            <a:t> a </a:t>
          </a:r>
          <a:r>
            <a:rPr lang="en-US" b="1" dirty="0" err="1"/>
            <a:t>migrantes</a:t>
          </a:r>
          <a:endParaRPr lang="en-US" dirty="0"/>
        </a:p>
      </dgm:t>
    </dgm:pt>
    <dgm:pt modelId="{089701A6-78F5-4C50-AA2F-914731C409F6}" type="parTrans" cxnId="{6A0FFED0-1ACE-4521-82F6-86BB74DEC5B7}">
      <dgm:prSet/>
      <dgm:spPr/>
      <dgm:t>
        <a:bodyPr/>
        <a:lstStyle/>
        <a:p>
          <a:endParaRPr lang="en-US"/>
        </a:p>
      </dgm:t>
    </dgm:pt>
    <dgm:pt modelId="{C6DB6E46-868E-4232-AE94-964EA61BD716}" type="sibTrans" cxnId="{6A0FFED0-1ACE-4521-82F6-86BB74DEC5B7}">
      <dgm:prSet/>
      <dgm:spPr/>
      <dgm:t>
        <a:bodyPr/>
        <a:lstStyle/>
        <a:p>
          <a:endParaRPr lang="en-US"/>
        </a:p>
      </dgm:t>
    </dgm:pt>
    <dgm:pt modelId="{C16401FA-1E0C-407F-8AF4-B56FD781E214}">
      <dgm:prSet/>
      <dgm:spPr/>
      <dgm:t>
        <a:bodyPr/>
        <a:lstStyle/>
        <a:p>
          <a:r>
            <a:rPr lang="en-US" b="1" dirty="0" err="1"/>
            <a:t>Situación</a:t>
          </a:r>
          <a:r>
            <a:rPr lang="en-US" b="1" dirty="0"/>
            <a:t> de </a:t>
          </a:r>
          <a:r>
            <a:rPr lang="en-US" b="1" dirty="0" err="1"/>
            <a:t>vulnnerabilidad</a:t>
          </a:r>
          <a:r>
            <a:rPr lang="en-US" b="1" dirty="0"/>
            <a:t> de las personas </a:t>
          </a:r>
          <a:r>
            <a:rPr lang="en-US" b="1" dirty="0" err="1"/>
            <a:t>migrantes</a:t>
          </a:r>
          <a:r>
            <a:rPr lang="en-US" b="1" dirty="0"/>
            <a:t> y sus </a:t>
          </a:r>
          <a:r>
            <a:rPr lang="en-US" b="1" dirty="0" err="1"/>
            <a:t>familias</a:t>
          </a:r>
          <a:endParaRPr lang="en-US" dirty="0"/>
        </a:p>
      </dgm:t>
    </dgm:pt>
    <dgm:pt modelId="{4AF5CE14-BCDB-45B5-8CF9-177D417CCE8A}" type="parTrans" cxnId="{235FDC3A-4B61-4B3C-814D-0CE93C08141D}">
      <dgm:prSet/>
      <dgm:spPr/>
      <dgm:t>
        <a:bodyPr/>
        <a:lstStyle/>
        <a:p>
          <a:endParaRPr lang="en-US"/>
        </a:p>
      </dgm:t>
    </dgm:pt>
    <dgm:pt modelId="{047A6EDD-D6F1-4436-B35F-C73D783C0E35}" type="sibTrans" cxnId="{235FDC3A-4B61-4B3C-814D-0CE93C08141D}">
      <dgm:prSet/>
      <dgm:spPr/>
      <dgm:t>
        <a:bodyPr/>
        <a:lstStyle/>
        <a:p>
          <a:endParaRPr lang="en-US"/>
        </a:p>
      </dgm:t>
    </dgm:pt>
    <dgm:pt modelId="{2BF2671C-C3B3-4C90-9D05-A27DE6816B8F}">
      <dgm:prSet/>
      <dgm:spPr/>
      <dgm:t>
        <a:bodyPr/>
        <a:lstStyle/>
        <a:p>
          <a:r>
            <a:rPr lang="en-US" b="1" dirty="0" err="1"/>
            <a:t>Convencidos</a:t>
          </a:r>
          <a:r>
            <a:rPr lang="en-US" b="1" dirty="0"/>
            <a:t> que </a:t>
          </a:r>
          <a:r>
            <a:rPr lang="en-US" b="1" dirty="0" err="1"/>
            <a:t>los</a:t>
          </a:r>
          <a:r>
            <a:rPr lang="en-US" b="1" dirty="0"/>
            <a:t> derechos de </a:t>
          </a:r>
          <a:r>
            <a:rPr lang="en-US" b="1" dirty="0" err="1"/>
            <a:t>migrantes</a:t>
          </a:r>
          <a:r>
            <a:rPr lang="en-US" b="1" dirty="0"/>
            <a:t> no </a:t>
          </a:r>
          <a:r>
            <a:rPr lang="en-US" b="1" dirty="0" err="1"/>
            <a:t>han</a:t>
          </a:r>
          <a:r>
            <a:rPr lang="en-US" b="1" dirty="0"/>
            <a:t> </a:t>
          </a:r>
          <a:r>
            <a:rPr lang="en-US" b="1" dirty="0" err="1"/>
            <a:t>sido</a:t>
          </a:r>
          <a:r>
            <a:rPr lang="en-US" b="1" dirty="0"/>
            <a:t> </a:t>
          </a:r>
          <a:r>
            <a:rPr lang="en-US" b="1" dirty="0" err="1"/>
            <a:t>suficientemente</a:t>
          </a:r>
          <a:r>
            <a:rPr lang="en-US" b="1" dirty="0"/>
            <a:t> </a:t>
          </a:r>
          <a:r>
            <a:rPr lang="en-US" b="1" dirty="0" err="1"/>
            <a:t>reconocidos</a:t>
          </a:r>
          <a:r>
            <a:rPr lang="en-US" b="1" dirty="0"/>
            <a:t> y que </a:t>
          </a:r>
          <a:r>
            <a:rPr lang="en-US" b="1" dirty="0" err="1"/>
            <a:t>requieren</a:t>
          </a:r>
          <a:r>
            <a:rPr lang="en-US" b="1" dirty="0"/>
            <a:t> </a:t>
          </a:r>
          <a:r>
            <a:rPr lang="en-US" b="1" dirty="0" err="1"/>
            <a:t>más</a:t>
          </a:r>
          <a:r>
            <a:rPr lang="en-US" b="1" dirty="0"/>
            <a:t> </a:t>
          </a:r>
          <a:r>
            <a:rPr lang="en-US" b="1" dirty="0" err="1"/>
            <a:t>protección</a:t>
          </a:r>
          <a:endParaRPr lang="en-US" dirty="0"/>
        </a:p>
      </dgm:t>
    </dgm:pt>
    <dgm:pt modelId="{42C89F07-5654-47B3-A333-D8694D21D040}" type="parTrans" cxnId="{2CC3A12D-A5E9-424E-9564-CD2590F09DB4}">
      <dgm:prSet/>
      <dgm:spPr/>
      <dgm:t>
        <a:bodyPr/>
        <a:lstStyle/>
        <a:p>
          <a:endParaRPr lang="en-US"/>
        </a:p>
      </dgm:t>
    </dgm:pt>
    <dgm:pt modelId="{8B3BBF6C-56F9-431D-A7E4-C62A2FA6A27B}" type="sibTrans" cxnId="{2CC3A12D-A5E9-424E-9564-CD2590F09DB4}">
      <dgm:prSet/>
      <dgm:spPr/>
      <dgm:t>
        <a:bodyPr/>
        <a:lstStyle/>
        <a:p>
          <a:endParaRPr lang="en-US"/>
        </a:p>
      </dgm:t>
    </dgm:pt>
    <dgm:pt modelId="{4FA1A4F2-8C55-48BA-B18B-428699A35937}">
      <dgm:prSet/>
      <dgm:spPr/>
      <dgm:t>
        <a:bodyPr/>
        <a:lstStyle/>
        <a:p>
          <a:r>
            <a:rPr lang="en-US" b="1" dirty="0"/>
            <a:t>Los </a:t>
          </a:r>
          <a:r>
            <a:rPr lang="en-US" b="1" dirty="0" err="1"/>
            <a:t>problemas</a:t>
          </a:r>
          <a:r>
            <a:rPr lang="en-US" b="1" dirty="0"/>
            <a:t> que </a:t>
          </a:r>
          <a:r>
            <a:rPr lang="en-US" b="1" dirty="0" err="1"/>
            <a:t>tienen</a:t>
          </a:r>
          <a:r>
            <a:rPr lang="en-US" b="1" dirty="0"/>
            <a:t> las personas </a:t>
          </a:r>
          <a:r>
            <a:rPr lang="en-US" b="1" dirty="0" err="1"/>
            <a:t>migrantes</a:t>
          </a:r>
          <a:r>
            <a:rPr lang="en-US" b="1" dirty="0"/>
            <a:t> se </a:t>
          </a:r>
          <a:r>
            <a:rPr lang="en-US" b="1" dirty="0" err="1"/>
            <a:t>profundizan</a:t>
          </a:r>
          <a:r>
            <a:rPr lang="en-US" b="1" dirty="0"/>
            <a:t> </a:t>
          </a:r>
          <a:r>
            <a:rPr lang="en-US" b="1" dirty="0" err="1"/>
            <a:t>en</a:t>
          </a:r>
          <a:r>
            <a:rPr lang="en-US" b="1" dirty="0"/>
            <a:t> </a:t>
          </a:r>
          <a:r>
            <a:rPr lang="en-US" b="1" dirty="0" err="1"/>
            <a:t>situación</a:t>
          </a:r>
          <a:r>
            <a:rPr lang="en-US" b="1" dirty="0"/>
            <a:t> </a:t>
          </a:r>
          <a:r>
            <a:rPr lang="en-US" b="1" dirty="0" err="1"/>
            <a:t>migratoria</a:t>
          </a:r>
          <a:r>
            <a:rPr lang="en-US" b="1" dirty="0"/>
            <a:t> irregular. </a:t>
          </a:r>
          <a:r>
            <a:rPr lang="en-US" b="1" dirty="0" err="1"/>
            <a:t>Faltan</a:t>
          </a:r>
          <a:r>
            <a:rPr lang="en-US" b="1" dirty="0"/>
            <a:t> </a:t>
          </a:r>
          <a:r>
            <a:rPr lang="en-US" b="1" dirty="0" err="1"/>
            <a:t>acciones</a:t>
          </a:r>
          <a:r>
            <a:rPr lang="en-US" b="1" dirty="0"/>
            <a:t> para </a:t>
          </a:r>
          <a:r>
            <a:rPr lang="en-US" b="1" dirty="0" err="1"/>
            <a:t>proteger</a:t>
          </a:r>
          <a:r>
            <a:rPr lang="en-US" b="1" dirty="0"/>
            <a:t> sus derechos</a:t>
          </a:r>
          <a:endParaRPr lang="en-US" dirty="0"/>
        </a:p>
      </dgm:t>
    </dgm:pt>
    <dgm:pt modelId="{13FDB276-F6E6-4098-9374-25708ED8D9E6}" type="parTrans" cxnId="{4A001753-9BB1-4F16-902F-25BF84ADB811}">
      <dgm:prSet/>
      <dgm:spPr/>
      <dgm:t>
        <a:bodyPr/>
        <a:lstStyle/>
        <a:p>
          <a:endParaRPr lang="en-US"/>
        </a:p>
      </dgm:t>
    </dgm:pt>
    <dgm:pt modelId="{5866EF86-27ED-4C41-A487-5CF1B6530CCD}" type="sibTrans" cxnId="{4A001753-9BB1-4F16-902F-25BF84ADB811}">
      <dgm:prSet/>
      <dgm:spPr/>
      <dgm:t>
        <a:bodyPr/>
        <a:lstStyle/>
        <a:p>
          <a:endParaRPr lang="en-US"/>
        </a:p>
      </dgm:t>
    </dgm:pt>
    <dgm:pt modelId="{8A199809-E367-494B-AB64-9E7C90429FF9}">
      <dgm:prSet/>
      <dgm:spPr/>
      <dgm:t>
        <a:bodyPr/>
        <a:lstStyle/>
        <a:p>
          <a:r>
            <a:rPr lang="en-US" b="1" dirty="0" err="1"/>
            <a:t>Trabajadores</a:t>
          </a:r>
          <a:r>
            <a:rPr lang="en-US" b="1" dirty="0"/>
            <a:t>/as </a:t>
          </a:r>
          <a:r>
            <a:rPr lang="en-US" b="1" dirty="0" err="1"/>
            <a:t>indocumentados</a:t>
          </a:r>
          <a:r>
            <a:rPr lang="en-US" b="1" dirty="0"/>
            <a:t> </a:t>
          </a:r>
          <a:r>
            <a:rPr lang="en-US" b="1" dirty="0" err="1"/>
            <a:t>sufren</a:t>
          </a:r>
          <a:r>
            <a:rPr lang="en-US" b="1" dirty="0"/>
            <a:t> </a:t>
          </a:r>
          <a:r>
            <a:rPr lang="en-US" b="1" dirty="0" err="1"/>
            <a:t>abusos</a:t>
          </a:r>
          <a:r>
            <a:rPr lang="en-US" b="1" dirty="0"/>
            <a:t> y </a:t>
          </a:r>
          <a:r>
            <a:rPr lang="en-US" b="1" dirty="0" err="1"/>
            <a:t>condiciones</a:t>
          </a:r>
          <a:r>
            <a:rPr lang="en-US" b="1" dirty="0"/>
            <a:t> </a:t>
          </a:r>
          <a:r>
            <a:rPr lang="en-US" b="1" dirty="0" err="1"/>
            <a:t>desfavorables</a:t>
          </a:r>
          <a:endParaRPr lang="en-US" dirty="0"/>
        </a:p>
      </dgm:t>
    </dgm:pt>
    <dgm:pt modelId="{218D7FD0-982C-4264-AB83-9D43F1DB44A4}" type="parTrans" cxnId="{C40805C0-14E7-4C12-884E-5A93B37CB462}">
      <dgm:prSet/>
      <dgm:spPr/>
      <dgm:t>
        <a:bodyPr/>
        <a:lstStyle/>
        <a:p>
          <a:endParaRPr lang="en-US"/>
        </a:p>
      </dgm:t>
    </dgm:pt>
    <dgm:pt modelId="{738B51F2-9671-4435-B335-560A7FB43229}" type="sibTrans" cxnId="{C40805C0-14E7-4C12-884E-5A93B37CB462}">
      <dgm:prSet/>
      <dgm:spPr/>
      <dgm:t>
        <a:bodyPr/>
        <a:lstStyle/>
        <a:p>
          <a:endParaRPr lang="en-US"/>
        </a:p>
      </dgm:t>
    </dgm:pt>
    <dgm:pt modelId="{C37BA4F4-8A4C-4341-BD52-CA26C223D80D}">
      <dgm:prSet/>
      <dgm:spPr/>
      <dgm:t>
        <a:bodyPr/>
        <a:lstStyle/>
        <a:p>
          <a:r>
            <a:rPr lang="en-US" b="1" dirty="0" err="1"/>
            <a:t>Garantizar</a:t>
          </a:r>
          <a:r>
            <a:rPr lang="en-US" b="1" dirty="0"/>
            <a:t> sus derechos </a:t>
          </a:r>
          <a:r>
            <a:rPr lang="en-US" b="1" dirty="0" err="1"/>
            <a:t>va</a:t>
          </a:r>
          <a:r>
            <a:rPr lang="en-US" b="1" dirty="0"/>
            <a:t> a </a:t>
          </a:r>
          <a:r>
            <a:rPr lang="en-US" b="1" dirty="0" err="1"/>
            <a:t>generar</a:t>
          </a:r>
          <a:r>
            <a:rPr lang="en-US" b="1" dirty="0"/>
            <a:t> </a:t>
          </a:r>
          <a:r>
            <a:rPr lang="en-US" b="1" dirty="0" err="1"/>
            <a:t>efectos</a:t>
          </a:r>
          <a:r>
            <a:rPr lang="en-US" b="1" dirty="0"/>
            <a:t> </a:t>
          </a:r>
          <a:r>
            <a:rPr lang="en-US" b="1" dirty="0" err="1"/>
            <a:t>positivos</a:t>
          </a:r>
          <a:endParaRPr lang="en-US" dirty="0"/>
        </a:p>
      </dgm:t>
    </dgm:pt>
    <dgm:pt modelId="{82E4DC4C-DF5C-4925-9A48-7AEB107F7A84}" type="parTrans" cxnId="{DC7EF86E-58A6-4F07-8FA7-6D1D97B37A9C}">
      <dgm:prSet/>
      <dgm:spPr/>
      <dgm:t>
        <a:bodyPr/>
        <a:lstStyle/>
        <a:p>
          <a:endParaRPr lang="en-US"/>
        </a:p>
      </dgm:t>
    </dgm:pt>
    <dgm:pt modelId="{3501E707-6954-4443-93F2-3851B28C559C}" type="sibTrans" cxnId="{DC7EF86E-58A6-4F07-8FA7-6D1D97B37A9C}">
      <dgm:prSet/>
      <dgm:spPr/>
      <dgm:t>
        <a:bodyPr/>
        <a:lstStyle/>
        <a:p>
          <a:endParaRPr lang="en-US"/>
        </a:p>
      </dgm:t>
    </dgm:pt>
    <dgm:pt modelId="{7B205719-B85B-4EDC-AA9E-2B51AAD66313}">
      <dgm:prSet/>
      <dgm:spPr/>
      <dgm:t>
        <a:bodyPr/>
        <a:lstStyle/>
        <a:p>
          <a:r>
            <a:rPr lang="en-US" b="1" dirty="0" err="1"/>
            <a:t>Necesidad</a:t>
          </a:r>
          <a:r>
            <a:rPr lang="en-US" b="1" dirty="0"/>
            <a:t> de </a:t>
          </a:r>
          <a:r>
            <a:rPr lang="en-US" b="1" dirty="0" err="1"/>
            <a:t>fortalecer</a:t>
          </a:r>
          <a:r>
            <a:rPr lang="en-US" b="1" dirty="0"/>
            <a:t> la </a:t>
          </a:r>
          <a:r>
            <a:rPr lang="en-US" b="1" dirty="0" err="1"/>
            <a:t>protección</a:t>
          </a:r>
          <a:r>
            <a:rPr lang="en-US" b="1" dirty="0"/>
            <a:t> </a:t>
          </a:r>
          <a:r>
            <a:rPr lang="en-US" b="1" dirty="0" err="1"/>
            <a:t>internacional</a:t>
          </a:r>
          <a:r>
            <a:rPr lang="en-US" b="1" dirty="0"/>
            <a:t> de derechos de </a:t>
          </a:r>
          <a:r>
            <a:rPr lang="en-US" b="1" dirty="0" err="1"/>
            <a:t>migrantes</a:t>
          </a:r>
          <a:r>
            <a:rPr lang="en-US" b="1" dirty="0"/>
            <a:t> a </a:t>
          </a:r>
          <a:r>
            <a:rPr lang="en-US" b="1" dirty="0" err="1"/>
            <a:t>través</a:t>
          </a:r>
          <a:r>
            <a:rPr lang="en-US" b="1" dirty="0"/>
            <a:t> de </a:t>
          </a:r>
          <a:r>
            <a:rPr lang="en-US" b="1" dirty="0" err="1"/>
            <a:t>una</a:t>
          </a:r>
          <a:r>
            <a:rPr lang="en-US" b="1" dirty="0"/>
            <a:t> </a:t>
          </a:r>
          <a:r>
            <a:rPr lang="en-US" b="1" dirty="0" err="1"/>
            <a:t>Convención</a:t>
          </a:r>
          <a:r>
            <a:rPr lang="en-US" b="1" dirty="0"/>
            <a:t> integral a ser </a:t>
          </a:r>
          <a:r>
            <a:rPr lang="en-US" b="1" dirty="0" err="1"/>
            <a:t>aplicada</a:t>
          </a:r>
          <a:r>
            <a:rPr lang="en-US" b="1" dirty="0"/>
            <a:t> </a:t>
          </a:r>
          <a:r>
            <a:rPr lang="en-US" b="1" dirty="0" err="1"/>
            <a:t>universalmente</a:t>
          </a:r>
          <a:endParaRPr lang="en-US" dirty="0"/>
        </a:p>
      </dgm:t>
    </dgm:pt>
    <dgm:pt modelId="{5C96CFF0-6AD0-4744-A4A2-718C04E52F7B}" type="parTrans" cxnId="{1DE46BC6-D409-4F69-98F1-3DCE7BCFC18B}">
      <dgm:prSet/>
      <dgm:spPr/>
      <dgm:t>
        <a:bodyPr/>
        <a:lstStyle/>
        <a:p>
          <a:endParaRPr lang="en-US"/>
        </a:p>
      </dgm:t>
    </dgm:pt>
    <dgm:pt modelId="{C5951622-3417-4DB4-9965-0B793E8683E1}" type="sibTrans" cxnId="{1DE46BC6-D409-4F69-98F1-3DCE7BCFC18B}">
      <dgm:prSet/>
      <dgm:spPr/>
      <dgm:t>
        <a:bodyPr/>
        <a:lstStyle/>
        <a:p>
          <a:endParaRPr lang="en-US"/>
        </a:p>
      </dgm:t>
    </dgm:pt>
    <dgm:pt modelId="{02DFD33F-E910-4BEB-9CA7-0DF45E54B925}" type="pres">
      <dgm:prSet presAssocID="{42C99E3D-CD70-4991-84B5-7AC3DC6DA035}" presName="diagram" presStyleCnt="0">
        <dgm:presLayoutVars>
          <dgm:dir/>
          <dgm:resizeHandles val="exact"/>
        </dgm:presLayoutVars>
      </dgm:prSet>
      <dgm:spPr/>
    </dgm:pt>
    <dgm:pt modelId="{ADA0D4D5-9B6B-435F-B280-545BD5A26842}" type="pres">
      <dgm:prSet presAssocID="{9C4975B1-BE96-4688-8CE0-6126F10096D2}" presName="node" presStyleLbl="node1" presStyleIdx="0" presStyleCnt="8">
        <dgm:presLayoutVars>
          <dgm:bulletEnabled val="1"/>
        </dgm:presLayoutVars>
      </dgm:prSet>
      <dgm:spPr/>
    </dgm:pt>
    <dgm:pt modelId="{EA87FDCC-DCB2-42EA-B799-F7DFDAE4705D}" type="pres">
      <dgm:prSet presAssocID="{6DC1CF51-1A5E-42E5-AF07-C1D5A948F54D}" presName="sibTrans" presStyleCnt="0"/>
      <dgm:spPr/>
    </dgm:pt>
    <dgm:pt modelId="{2386236D-9272-456A-9020-021288495D47}" type="pres">
      <dgm:prSet presAssocID="{8BAC3A0E-F8E6-48CE-8F73-D4823BDA27A3}" presName="node" presStyleLbl="node1" presStyleIdx="1" presStyleCnt="8">
        <dgm:presLayoutVars>
          <dgm:bulletEnabled val="1"/>
        </dgm:presLayoutVars>
      </dgm:prSet>
      <dgm:spPr/>
    </dgm:pt>
    <dgm:pt modelId="{805F9FC6-8923-4F78-8BBE-220613551DC6}" type="pres">
      <dgm:prSet presAssocID="{C6DB6E46-868E-4232-AE94-964EA61BD716}" presName="sibTrans" presStyleCnt="0"/>
      <dgm:spPr/>
    </dgm:pt>
    <dgm:pt modelId="{EA083978-8012-4A05-9D6A-E342A6A200EF}" type="pres">
      <dgm:prSet presAssocID="{C16401FA-1E0C-407F-8AF4-B56FD781E214}" presName="node" presStyleLbl="node1" presStyleIdx="2" presStyleCnt="8">
        <dgm:presLayoutVars>
          <dgm:bulletEnabled val="1"/>
        </dgm:presLayoutVars>
      </dgm:prSet>
      <dgm:spPr/>
    </dgm:pt>
    <dgm:pt modelId="{AF303CB7-F395-4DA9-9C19-C18319381031}" type="pres">
      <dgm:prSet presAssocID="{047A6EDD-D6F1-4436-B35F-C73D783C0E35}" presName="sibTrans" presStyleCnt="0"/>
      <dgm:spPr/>
    </dgm:pt>
    <dgm:pt modelId="{C292D54C-485F-42A1-90B7-9ECD6286C2AC}" type="pres">
      <dgm:prSet presAssocID="{2BF2671C-C3B3-4C90-9D05-A27DE6816B8F}" presName="node" presStyleLbl="node1" presStyleIdx="3" presStyleCnt="8">
        <dgm:presLayoutVars>
          <dgm:bulletEnabled val="1"/>
        </dgm:presLayoutVars>
      </dgm:prSet>
      <dgm:spPr/>
    </dgm:pt>
    <dgm:pt modelId="{55337DCF-6A86-4B92-9DA6-2E697C1BA3F4}" type="pres">
      <dgm:prSet presAssocID="{8B3BBF6C-56F9-431D-A7E4-C62A2FA6A27B}" presName="sibTrans" presStyleCnt="0"/>
      <dgm:spPr/>
    </dgm:pt>
    <dgm:pt modelId="{9507C3DF-4308-4C69-897F-765094BA46D4}" type="pres">
      <dgm:prSet presAssocID="{4FA1A4F2-8C55-48BA-B18B-428699A35937}" presName="node" presStyleLbl="node1" presStyleIdx="4" presStyleCnt="8">
        <dgm:presLayoutVars>
          <dgm:bulletEnabled val="1"/>
        </dgm:presLayoutVars>
      </dgm:prSet>
      <dgm:spPr/>
    </dgm:pt>
    <dgm:pt modelId="{D98708A3-6BCB-4106-AD93-E223E68E7832}" type="pres">
      <dgm:prSet presAssocID="{5866EF86-27ED-4C41-A487-5CF1B6530CCD}" presName="sibTrans" presStyleCnt="0"/>
      <dgm:spPr/>
    </dgm:pt>
    <dgm:pt modelId="{BF920ADD-AF7E-4285-BECD-64DB06E1EA96}" type="pres">
      <dgm:prSet presAssocID="{8A199809-E367-494B-AB64-9E7C90429FF9}" presName="node" presStyleLbl="node1" presStyleIdx="5" presStyleCnt="8">
        <dgm:presLayoutVars>
          <dgm:bulletEnabled val="1"/>
        </dgm:presLayoutVars>
      </dgm:prSet>
      <dgm:spPr/>
    </dgm:pt>
    <dgm:pt modelId="{247086BF-05B3-49B0-BBAD-D318F836E7D8}" type="pres">
      <dgm:prSet presAssocID="{738B51F2-9671-4435-B335-560A7FB43229}" presName="sibTrans" presStyleCnt="0"/>
      <dgm:spPr/>
    </dgm:pt>
    <dgm:pt modelId="{407407E1-54C6-451F-9E6B-47B39A3C718D}" type="pres">
      <dgm:prSet presAssocID="{C37BA4F4-8A4C-4341-BD52-CA26C223D80D}" presName="node" presStyleLbl="node1" presStyleIdx="6" presStyleCnt="8">
        <dgm:presLayoutVars>
          <dgm:bulletEnabled val="1"/>
        </dgm:presLayoutVars>
      </dgm:prSet>
      <dgm:spPr/>
    </dgm:pt>
    <dgm:pt modelId="{0CF1CB4A-DF23-4BA8-B4BF-A38C51509CD6}" type="pres">
      <dgm:prSet presAssocID="{3501E707-6954-4443-93F2-3851B28C559C}" presName="sibTrans" presStyleCnt="0"/>
      <dgm:spPr/>
    </dgm:pt>
    <dgm:pt modelId="{D7450856-E2FA-4FCD-B4D0-6896F4E62BF1}" type="pres">
      <dgm:prSet presAssocID="{7B205719-B85B-4EDC-AA9E-2B51AAD66313}" presName="node" presStyleLbl="node1" presStyleIdx="7" presStyleCnt="8">
        <dgm:presLayoutVars>
          <dgm:bulletEnabled val="1"/>
        </dgm:presLayoutVars>
      </dgm:prSet>
      <dgm:spPr/>
    </dgm:pt>
  </dgm:ptLst>
  <dgm:cxnLst>
    <dgm:cxn modelId="{738A8814-C6C9-4B48-8944-042494B66DD5}" type="presOf" srcId="{C37BA4F4-8A4C-4341-BD52-CA26C223D80D}" destId="{407407E1-54C6-451F-9E6B-47B39A3C718D}" srcOrd="0" destOrd="0" presId="urn:microsoft.com/office/officeart/2005/8/layout/default"/>
    <dgm:cxn modelId="{4A208226-38E9-4A49-8FD9-11CCC58CFA6F}" type="presOf" srcId="{2BF2671C-C3B3-4C90-9D05-A27DE6816B8F}" destId="{C292D54C-485F-42A1-90B7-9ECD6286C2AC}" srcOrd="0" destOrd="0" presId="urn:microsoft.com/office/officeart/2005/8/layout/default"/>
    <dgm:cxn modelId="{2CC3A12D-A5E9-424E-9564-CD2590F09DB4}" srcId="{42C99E3D-CD70-4991-84B5-7AC3DC6DA035}" destId="{2BF2671C-C3B3-4C90-9D05-A27DE6816B8F}" srcOrd="3" destOrd="0" parTransId="{42C89F07-5654-47B3-A333-D8694D21D040}" sibTransId="{8B3BBF6C-56F9-431D-A7E4-C62A2FA6A27B}"/>
    <dgm:cxn modelId="{235FDC3A-4B61-4B3C-814D-0CE93C08141D}" srcId="{42C99E3D-CD70-4991-84B5-7AC3DC6DA035}" destId="{C16401FA-1E0C-407F-8AF4-B56FD781E214}" srcOrd="2" destOrd="0" parTransId="{4AF5CE14-BCDB-45B5-8CF9-177D417CCE8A}" sibTransId="{047A6EDD-D6F1-4436-B35F-C73D783C0E35}"/>
    <dgm:cxn modelId="{01467E43-EE22-46FB-8BC9-82E19856FA1F}" type="presOf" srcId="{4FA1A4F2-8C55-48BA-B18B-428699A35937}" destId="{9507C3DF-4308-4C69-897F-765094BA46D4}" srcOrd="0" destOrd="0" presId="urn:microsoft.com/office/officeart/2005/8/layout/default"/>
    <dgm:cxn modelId="{8637EA65-357A-4131-846C-3618C86B3641}" type="presOf" srcId="{8A199809-E367-494B-AB64-9E7C90429FF9}" destId="{BF920ADD-AF7E-4285-BECD-64DB06E1EA96}" srcOrd="0" destOrd="0" presId="urn:microsoft.com/office/officeart/2005/8/layout/default"/>
    <dgm:cxn modelId="{DC7EF86E-58A6-4F07-8FA7-6D1D97B37A9C}" srcId="{42C99E3D-CD70-4991-84B5-7AC3DC6DA035}" destId="{C37BA4F4-8A4C-4341-BD52-CA26C223D80D}" srcOrd="6" destOrd="0" parTransId="{82E4DC4C-DF5C-4925-9A48-7AEB107F7A84}" sibTransId="{3501E707-6954-4443-93F2-3851B28C559C}"/>
    <dgm:cxn modelId="{4A001753-9BB1-4F16-902F-25BF84ADB811}" srcId="{42C99E3D-CD70-4991-84B5-7AC3DC6DA035}" destId="{4FA1A4F2-8C55-48BA-B18B-428699A35937}" srcOrd="4" destOrd="0" parTransId="{13FDB276-F6E6-4098-9374-25708ED8D9E6}" sibTransId="{5866EF86-27ED-4C41-A487-5CF1B6530CCD}"/>
    <dgm:cxn modelId="{8A0EABA2-6E35-4B3D-8D3F-9E71D96CBC54}" type="presOf" srcId="{7B205719-B85B-4EDC-AA9E-2B51AAD66313}" destId="{D7450856-E2FA-4FCD-B4D0-6896F4E62BF1}" srcOrd="0" destOrd="0" presId="urn:microsoft.com/office/officeart/2005/8/layout/default"/>
    <dgm:cxn modelId="{18F077AB-34F8-4AD7-94FC-BC7955AE169F}" type="presOf" srcId="{42C99E3D-CD70-4991-84B5-7AC3DC6DA035}" destId="{02DFD33F-E910-4BEB-9CA7-0DF45E54B925}" srcOrd="0" destOrd="0" presId="urn:microsoft.com/office/officeart/2005/8/layout/default"/>
    <dgm:cxn modelId="{C40805C0-14E7-4C12-884E-5A93B37CB462}" srcId="{42C99E3D-CD70-4991-84B5-7AC3DC6DA035}" destId="{8A199809-E367-494B-AB64-9E7C90429FF9}" srcOrd="5" destOrd="0" parTransId="{218D7FD0-982C-4264-AB83-9D43F1DB44A4}" sibTransId="{738B51F2-9671-4435-B335-560A7FB43229}"/>
    <dgm:cxn modelId="{2DD4BDC2-8801-4AD0-AAF3-EC34C22C2556}" type="presOf" srcId="{8BAC3A0E-F8E6-48CE-8F73-D4823BDA27A3}" destId="{2386236D-9272-456A-9020-021288495D47}" srcOrd="0" destOrd="0" presId="urn:microsoft.com/office/officeart/2005/8/layout/default"/>
    <dgm:cxn modelId="{1DE46BC6-D409-4F69-98F1-3DCE7BCFC18B}" srcId="{42C99E3D-CD70-4991-84B5-7AC3DC6DA035}" destId="{7B205719-B85B-4EDC-AA9E-2B51AAD66313}" srcOrd="7" destOrd="0" parTransId="{5C96CFF0-6AD0-4744-A4A2-718C04E52F7B}" sibTransId="{C5951622-3417-4DB4-9965-0B793E8683E1}"/>
    <dgm:cxn modelId="{EF6A09D0-1018-480E-8BD1-BF39941B9CB4}" srcId="{42C99E3D-CD70-4991-84B5-7AC3DC6DA035}" destId="{9C4975B1-BE96-4688-8CE0-6126F10096D2}" srcOrd="0" destOrd="0" parTransId="{54BCC921-6A7A-4177-9C62-6DA59A84FA0C}" sibTransId="{6DC1CF51-1A5E-42E5-AF07-C1D5A948F54D}"/>
    <dgm:cxn modelId="{6A0FFED0-1ACE-4521-82F6-86BB74DEC5B7}" srcId="{42C99E3D-CD70-4991-84B5-7AC3DC6DA035}" destId="{8BAC3A0E-F8E6-48CE-8F73-D4823BDA27A3}" srcOrd="1" destOrd="0" parTransId="{089701A6-78F5-4C50-AA2F-914731C409F6}" sibTransId="{C6DB6E46-868E-4232-AE94-964EA61BD716}"/>
    <dgm:cxn modelId="{9DA29EE5-6D0E-49B5-90A6-7A272745524D}" type="presOf" srcId="{C16401FA-1E0C-407F-8AF4-B56FD781E214}" destId="{EA083978-8012-4A05-9D6A-E342A6A200EF}" srcOrd="0" destOrd="0" presId="urn:microsoft.com/office/officeart/2005/8/layout/default"/>
    <dgm:cxn modelId="{59023FE7-C37D-46CB-9ACA-14EA7A51E2D2}" type="presOf" srcId="{9C4975B1-BE96-4688-8CE0-6126F10096D2}" destId="{ADA0D4D5-9B6B-435F-B280-545BD5A26842}" srcOrd="0" destOrd="0" presId="urn:microsoft.com/office/officeart/2005/8/layout/default"/>
    <dgm:cxn modelId="{6D8E1042-0D81-41CE-945C-D7487952BE9A}" type="presParOf" srcId="{02DFD33F-E910-4BEB-9CA7-0DF45E54B925}" destId="{ADA0D4D5-9B6B-435F-B280-545BD5A26842}" srcOrd="0" destOrd="0" presId="urn:microsoft.com/office/officeart/2005/8/layout/default"/>
    <dgm:cxn modelId="{74CF1281-2F86-4CFC-B1CE-B87F48BFE0D1}" type="presParOf" srcId="{02DFD33F-E910-4BEB-9CA7-0DF45E54B925}" destId="{EA87FDCC-DCB2-42EA-B799-F7DFDAE4705D}" srcOrd="1" destOrd="0" presId="urn:microsoft.com/office/officeart/2005/8/layout/default"/>
    <dgm:cxn modelId="{43333AAC-B2CC-4EB8-B7B1-5BD286EFDF20}" type="presParOf" srcId="{02DFD33F-E910-4BEB-9CA7-0DF45E54B925}" destId="{2386236D-9272-456A-9020-021288495D47}" srcOrd="2" destOrd="0" presId="urn:microsoft.com/office/officeart/2005/8/layout/default"/>
    <dgm:cxn modelId="{0A18F9B0-98E7-4DDA-975E-183016A0A016}" type="presParOf" srcId="{02DFD33F-E910-4BEB-9CA7-0DF45E54B925}" destId="{805F9FC6-8923-4F78-8BBE-220613551DC6}" srcOrd="3" destOrd="0" presId="urn:microsoft.com/office/officeart/2005/8/layout/default"/>
    <dgm:cxn modelId="{B92EED14-B1A4-469B-B814-457D538D84E8}" type="presParOf" srcId="{02DFD33F-E910-4BEB-9CA7-0DF45E54B925}" destId="{EA083978-8012-4A05-9D6A-E342A6A200EF}" srcOrd="4" destOrd="0" presId="urn:microsoft.com/office/officeart/2005/8/layout/default"/>
    <dgm:cxn modelId="{437039B1-5F4D-4D8A-B2C6-80778137E761}" type="presParOf" srcId="{02DFD33F-E910-4BEB-9CA7-0DF45E54B925}" destId="{AF303CB7-F395-4DA9-9C19-C18319381031}" srcOrd="5" destOrd="0" presId="urn:microsoft.com/office/officeart/2005/8/layout/default"/>
    <dgm:cxn modelId="{CB737006-9C90-4521-A04B-6BF14E3A61E0}" type="presParOf" srcId="{02DFD33F-E910-4BEB-9CA7-0DF45E54B925}" destId="{C292D54C-485F-42A1-90B7-9ECD6286C2AC}" srcOrd="6" destOrd="0" presId="urn:microsoft.com/office/officeart/2005/8/layout/default"/>
    <dgm:cxn modelId="{2CF0659D-33DB-4E44-B2D8-34B4E4ACDE3A}" type="presParOf" srcId="{02DFD33F-E910-4BEB-9CA7-0DF45E54B925}" destId="{55337DCF-6A86-4B92-9DA6-2E697C1BA3F4}" srcOrd="7" destOrd="0" presId="urn:microsoft.com/office/officeart/2005/8/layout/default"/>
    <dgm:cxn modelId="{5C9F3C05-1EEF-4290-A8B5-EA1B7E2D8BFC}" type="presParOf" srcId="{02DFD33F-E910-4BEB-9CA7-0DF45E54B925}" destId="{9507C3DF-4308-4C69-897F-765094BA46D4}" srcOrd="8" destOrd="0" presId="urn:microsoft.com/office/officeart/2005/8/layout/default"/>
    <dgm:cxn modelId="{2BC5BC1F-AA5B-4403-AAFC-8BBDF98F07C2}" type="presParOf" srcId="{02DFD33F-E910-4BEB-9CA7-0DF45E54B925}" destId="{D98708A3-6BCB-4106-AD93-E223E68E7832}" srcOrd="9" destOrd="0" presId="urn:microsoft.com/office/officeart/2005/8/layout/default"/>
    <dgm:cxn modelId="{3B4FC976-FCAC-4F5A-AD13-1A7E87626776}" type="presParOf" srcId="{02DFD33F-E910-4BEB-9CA7-0DF45E54B925}" destId="{BF920ADD-AF7E-4285-BECD-64DB06E1EA96}" srcOrd="10" destOrd="0" presId="urn:microsoft.com/office/officeart/2005/8/layout/default"/>
    <dgm:cxn modelId="{05A1CEA4-1718-42BE-889C-2C3316578E97}" type="presParOf" srcId="{02DFD33F-E910-4BEB-9CA7-0DF45E54B925}" destId="{247086BF-05B3-49B0-BBAD-D318F836E7D8}" srcOrd="11" destOrd="0" presId="urn:microsoft.com/office/officeart/2005/8/layout/default"/>
    <dgm:cxn modelId="{EC2BAB72-CC10-4F87-92E8-C727269BF5B7}" type="presParOf" srcId="{02DFD33F-E910-4BEB-9CA7-0DF45E54B925}" destId="{407407E1-54C6-451F-9E6B-47B39A3C718D}" srcOrd="12" destOrd="0" presId="urn:microsoft.com/office/officeart/2005/8/layout/default"/>
    <dgm:cxn modelId="{221A9131-55EA-4CFB-AC02-B532AB12BDAA}" type="presParOf" srcId="{02DFD33F-E910-4BEB-9CA7-0DF45E54B925}" destId="{0CF1CB4A-DF23-4BA8-B4BF-A38C51509CD6}" srcOrd="13" destOrd="0" presId="urn:microsoft.com/office/officeart/2005/8/layout/default"/>
    <dgm:cxn modelId="{4FBD58E6-8B33-42F2-9E55-E0CAD87D0EFB}" type="presParOf" srcId="{02DFD33F-E910-4BEB-9CA7-0DF45E54B925}" destId="{D7450856-E2FA-4FCD-B4D0-6896F4E62BF1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0D82E9B-1BEA-46A9-8007-7B978CF597A1}" type="doc">
      <dgm:prSet loTypeId="urn:microsoft.com/office/officeart/2005/8/layout/list1" loCatId="list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87E2F55A-87FD-40B6-A436-40A0C3527DBA}">
      <dgm:prSet/>
      <dgm:spPr/>
      <dgm:t>
        <a:bodyPr/>
        <a:lstStyle/>
        <a:p>
          <a:pPr algn="ctr"/>
          <a:r>
            <a:rPr lang="es-ES" dirty="0"/>
            <a:t>No hay necesidad: ya está cubierto en legislación nacional</a:t>
          </a:r>
          <a:endParaRPr lang="en-US" dirty="0"/>
        </a:p>
      </dgm:t>
    </dgm:pt>
    <dgm:pt modelId="{54D82872-8E4A-44A3-AC80-FDB20EE293B9}" type="parTrans" cxnId="{08F68016-2F28-4953-A638-7EAE0E32CDD5}">
      <dgm:prSet/>
      <dgm:spPr/>
      <dgm:t>
        <a:bodyPr/>
        <a:lstStyle/>
        <a:p>
          <a:endParaRPr lang="en-US"/>
        </a:p>
      </dgm:t>
    </dgm:pt>
    <dgm:pt modelId="{000E47B1-C2D6-4732-A7ED-3ACC6E7BFCA1}" type="sibTrans" cxnId="{08F68016-2F28-4953-A638-7EAE0E32CDD5}">
      <dgm:prSet/>
      <dgm:spPr/>
      <dgm:t>
        <a:bodyPr/>
        <a:lstStyle/>
        <a:p>
          <a:endParaRPr lang="en-US"/>
        </a:p>
      </dgm:t>
    </dgm:pt>
    <dgm:pt modelId="{B1CB0601-8AEF-4823-923D-7CDAF6CC205E}">
      <dgm:prSet/>
      <dgm:spPr/>
      <dgm:t>
        <a:bodyPr/>
        <a:lstStyle/>
        <a:p>
          <a:r>
            <a:rPr lang="es-ES" b="1" dirty="0"/>
            <a:t>Aplicaría para otros tratados recientes (ej., CRPD)</a:t>
          </a:r>
          <a:endParaRPr lang="en-US" b="1" dirty="0"/>
        </a:p>
      </dgm:t>
    </dgm:pt>
    <dgm:pt modelId="{950132B4-52C6-45C7-BEE1-79B046176187}" type="parTrans" cxnId="{21C0F4C5-88BA-483F-AAB1-687BB8C9C403}">
      <dgm:prSet/>
      <dgm:spPr/>
      <dgm:t>
        <a:bodyPr/>
        <a:lstStyle/>
        <a:p>
          <a:endParaRPr lang="en-US"/>
        </a:p>
      </dgm:t>
    </dgm:pt>
    <dgm:pt modelId="{80AC44F2-8373-45C2-A4B7-6D238ACB1F79}" type="sibTrans" cxnId="{21C0F4C5-88BA-483F-AAB1-687BB8C9C403}">
      <dgm:prSet/>
      <dgm:spPr/>
      <dgm:t>
        <a:bodyPr/>
        <a:lstStyle/>
        <a:p>
          <a:endParaRPr lang="en-US"/>
        </a:p>
      </dgm:t>
    </dgm:pt>
    <dgm:pt modelId="{5F9ACB5F-849B-4B9F-B80C-3C4D62744811}">
      <dgm:prSet/>
      <dgm:spPr/>
      <dgm:t>
        <a:bodyPr/>
        <a:lstStyle/>
        <a:p>
          <a:pPr algn="ctr"/>
          <a:r>
            <a:rPr lang="es-ES" b="1" dirty="0"/>
            <a:t>Demasiados derechos a migrantes indocumentados</a:t>
          </a:r>
          <a:endParaRPr lang="en-US" b="1" dirty="0"/>
        </a:p>
      </dgm:t>
    </dgm:pt>
    <dgm:pt modelId="{9B984DF2-0148-4D3A-B2A2-C07C1F32DAA0}" type="parTrans" cxnId="{9F28B7C0-F833-4771-92CD-547B4BF8D4D3}">
      <dgm:prSet/>
      <dgm:spPr/>
      <dgm:t>
        <a:bodyPr/>
        <a:lstStyle/>
        <a:p>
          <a:endParaRPr lang="en-US"/>
        </a:p>
      </dgm:t>
    </dgm:pt>
    <dgm:pt modelId="{6F751BFE-203F-41A2-AB16-178345B0230F}" type="sibTrans" cxnId="{9F28B7C0-F833-4771-92CD-547B4BF8D4D3}">
      <dgm:prSet/>
      <dgm:spPr/>
      <dgm:t>
        <a:bodyPr/>
        <a:lstStyle/>
        <a:p>
          <a:endParaRPr lang="en-US"/>
        </a:p>
      </dgm:t>
    </dgm:pt>
    <dgm:pt modelId="{228DAF1A-FC08-4DF6-8CC4-470C583C2AA6}">
      <dgm:prSet/>
      <dgm:spPr/>
      <dgm:t>
        <a:bodyPr/>
        <a:lstStyle/>
        <a:p>
          <a:r>
            <a:rPr lang="es-ES" b="1" dirty="0"/>
            <a:t>Derechos de todas las personas migrantes cubiertos en los demás tratados de DDHH</a:t>
          </a:r>
          <a:endParaRPr lang="en-US" b="1" dirty="0"/>
        </a:p>
      </dgm:t>
    </dgm:pt>
    <dgm:pt modelId="{1B03FB25-97A6-440B-807D-5C77F85F9A5A}" type="parTrans" cxnId="{910DE258-20CC-4B13-AB15-100CEE2EACE8}">
      <dgm:prSet/>
      <dgm:spPr/>
      <dgm:t>
        <a:bodyPr/>
        <a:lstStyle/>
        <a:p>
          <a:endParaRPr lang="en-US"/>
        </a:p>
      </dgm:t>
    </dgm:pt>
    <dgm:pt modelId="{B71B72C5-486D-4344-AEC6-1B3580AC9B29}" type="sibTrans" cxnId="{910DE258-20CC-4B13-AB15-100CEE2EACE8}">
      <dgm:prSet/>
      <dgm:spPr/>
      <dgm:t>
        <a:bodyPr/>
        <a:lstStyle/>
        <a:p>
          <a:endParaRPr lang="en-US"/>
        </a:p>
      </dgm:t>
    </dgm:pt>
    <dgm:pt modelId="{2E413FC8-9E46-4D16-A403-7595AC851A0E}">
      <dgm:prSet/>
      <dgm:spPr/>
      <dgm:t>
        <a:bodyPr/>
        <a:lstStyle/>
        <a:p>
          <a:pPr algn="ctr"/>
          <a:r>
            <a:rPr lang="es-AR" dirty="0"/>
            <a:t>La Convención sólo fue ratificada por países de origen</a:t>
          </a:r>
          <a:endParaRPr lang="en-US" dirty="0"/>
        </a:p>
      </dgm:t>
    </dgm:pt>
    <dgm:pt modelId="{A985631C-0830-4565-BE16-D8AD2253FE0F}" type="parTrans" cxnId="{CC90B9A8-712A-4BA6-A113-20C4AFEFC2F6}">
      <dgm:prSet/>
      <dgm:spPr/>
      <dgm:t>
        <a:bodyPr/>
        <a:lstStyle/>
        <a:p>
          <a:endParaRPr lang="en-US"/>
        </a:p>
      </dgm:t>
    </dgm:pt>
    <dgm:pt modelId="{F954883F-8F84-49B1-B9A3-1E7275CF0679}" type="sibTrans" cxnId="{CC90B9A8-712A-4BA6-A113-20C4AFEFC2F6}">
      <dgm:prSet/>
      <dgm:spPr/>
      <dgm:t>
        <a:bodyPr/>
        <a:lstStyle/>
        <a:p>
          <a:endParaRPr lang="en-US"/>
        </a:p>
      </dgm:t>
    </dgm:pt>
    <dgm:pt modelId="{DC96EF3F-2F47-49AD-9538-2B028319E4DF}">
      <dgm:prSet/>
      <dgm:spPr/>
      <dgm:t>
        <a:bodyPr/>
        <a:lstStyle/>
        <a:p>
          <a:r>
            <a:rPr lang="es-ES" b="1" dirty="0"/>
            <a:t>Turquía, Bosnia &amp; Herzegovina; </a:t>
          </a:r>
          <a:r>
            <a:rPr lang="es-ES" b="1" dirty="0" err="1"/>
            <a:t>Azerbaijan</a:t>
          </a:r>
          <a:r>
            <a:rPr lang="es-ES" b="1" dirty="0"/>
            <a:t>, Marruecos, Senegal, Burkina Faso, Egipto; México, Colombia, Ecuador, </a:t>
          </a:r>
          <a:r>
            <a:rPr lang="es-ES" b="1" dirty="0" err="1"/>
            <a:t>Peru</a:t>
          </a:r>
          <a:r>
            <a:rPr lang="es-ES" b="1" dirty="0"/>
            <a:t>, Chile, Argentina, etc.</a:t>
          </a:r>
          <a:endParaRPr lang="en-US" b="1" dirty="0"/>
        </a:p>
      </dgm:t>
    </dgm:pt>
    <dgm:pt modelId="{0C1A0928-65C6-4391-B050-6CC2D9B4B3E4}" type="parTrans" cxnId="{FDE6D055-E1E4-406E-918B-63AE6944D8EE}">
      <dgm:prSet/>
      <dgm:spPr/>
      <dgm:t>
        <a:bodyPr/>
        <a:lstStyle/>
        <a:p>
          <a:endParaRPr lang="en-US"/>
        </a:p>
      </dgm:t>
    </dgm:pt>
    <dgm:pt modelId="{A02DAE2A-2C21-43B1-83A2-F5482A188A8E}" type="sibTrans" cxnId="{FDE6D055-E1E4-406E-918B-63AE6944D8EE}">
      <dgm:prSet/>
      <dgm:spPr/>
      <dgm:t>
        <a:bodyPr/>
        <a:lstStyle/>
        <a:p>
          <a:endParaRPr lang="en-US"/>
        </a:p>
      </dgm:t>
    </dgm:pt>
    <dgm:pt modelId="{BF855C2C-3484-4DD4-A29A-3D04227DB3D7}">
      <dgm:prSet/>
      <dgm:spPr/>
      <dgm:t>
        <a:bodyPr/>
        <a:lstStyle/>
        <a:p>
          <a:pPr algn="ctr"/>
          <a:r>
            <a:rPr lang="es-AR" b="1" dirty="0"/>
            <a:t>Razón clave para la no ratificación</a:t>
          </a:r>
          <a:endParaRPr lang="en-US" b="1" dirty="0"/>
        </a:p>
      </dgm:t>
    </dgm:pt>
    <dgm:pt modelId="{03E6F165-BFE6-434E-96BC-D77689EE34A9}" type="parTrans" cxnId="{C7CD4F48-9A5C-447B-94D8-EC162F380C06}">
      <dgm:prSet/>
      <dgm:spPr/>
      <dgm:t>
        <a:bodyPr/>
        <a:lstStyle/>
        <a:p>
          <a:endParaRPr lang="en-US"/>
        </a:p>
      </dgm:t>
    </dgm:pt>
    <dgm:pt modelId="{F5AA6A43-734E-4FC5-8B89-0A7E7739FE53}" type="sibTrans" cxnId="{C7CD4F48-9A5C-447B-94D8-EC162F380C06}">
      <dgm:prSet/>
      <dgm:spPr/>
      <dgm:t>
        <a:bodyPr/>
        <a:lstStyle/>
        <a:p>
          <a:endParaRPr lang="en-US"/>
        </a:p>
      </dgm:t>
    </dgm:pt>
    <dgm:pt modelId="{C9DCD3BC-5274-4CF1-B2D0-7C6B7D6597FA}">
      <dgm:prSet/>
      <dgm:spPr/>
      <dgm:t>
        <a:bodyPr/>
        <a:lstStyle/>
        <a:p>
          <a:r>
            <a:rPr lang="es-AR" b="1" dirty="0"/>
            <a:t>Falta de voluntad política, contexto de xenofobia, narrativas tóxicas</a:t>
          </a:r>
          <a:endParaRPr lang="en-US" b="1" dirty="0"/>
        </a:p>
      </dgm:t>
    </dgm:pt>
    <dgm:pt modelId="{1C0C85C0-036F-4285-8CD1-CA934C460AEC}" type="parTrans" cxnId="{FC05E06B-F283-41CE-8E51-F3A040C95E38}">
      <dgm:prSet/>
      <dgm:spPr/>
      <dgm:t>
        <a:bodyPr/>
        <a:lstStyle/>
        <a:p>
          <a:endParaRPr lang="en-US"/>
        </a:p>
      </dgm:t>
    </dgm:pt>
    <dgm:pt modelId="{E2BB5FB9-BE33-4C9F-9E8C-5465883F8D9A}" type="sibTrans" cxnId="{FC05E06B-F283-41CE-8E51-F3A040C95E38}">
      <dgm:prSet/>
      <dgm:spPr/>
      <dgm:t>
        <a:bodyPr/>
        <a:lstStyle/>
        <a:p>
          <a:endParaRPr lang="en-US"/>
        </a:p>
      </dgm:t>
    </dgm:pt>
    <dgm:pt modelId="{32226FE0-ABE7-4A51-A5F5-63A785B915A5}" type="pres">
      <dgm:prSet presAssocID="{70D82E9B-1BEA-46A9-8007-7B978CF597A1}" presName="linear" presStyleCnt="0">
        <dgm:presLayoutVars>
          <dgm:dir/>
          <dgm:animLvl val="lvl"/>
          <dgm:resizeHandles val="exact"/>
        </dgm:presLayoutVars>
      </dgm:prSet>
      <dgm:spPr/>
    </dgm:pt>
    <dgm:pt modelId="{39138251-DB90-4980-9750-AD2E972E0BA0}" type="pres">
      <dgm:prSet presAssocID="{87E2F55A-87FD-40B6-A436-40A0C3527DBA}" presName="parentLin" presStyleCnt="0"/>
      <dgm:spPr/>
    </dgm:pt>
    <dgm:pt modelId="{227D73B9-61B6-458A-A635-C94DB93153A8}" type="pres">
      <dgm:prSet presAssocID="{87E2F55A-87FD-40B6-A436-40A0C3527DBA}" presName="parentLeftMargin" presStyleLbl="node1" presStyleIdx="0" presStyleCnt="4"/>
      <dgm:spPr/>
    </dgm:pt>
    <dgm:pt modelId="{EBB520DA-1F50-4353-BEC7-1F52A4CDFE5D}" type="pres">
      <dgm:prSet presAssocID="{87E2F55A-87FD-40B6-A436-40A0C3527DB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F0CC23E-52EF-4106-9AD7-13AE650FCEFD}" type="pres">
      <dgm:prSet presAssocID="{87E2F55A-87FD-40B6-A436-40A0C3527DBA}" presName="negativeSpace" presStyleCnt="0"/>
      <dgm:spPr/>
    </dgm:pt>
    <dgm:pt modelId="{19738053-789A-4949-A653-2C3B251AC901}" type="pres">
      <dgm:prSet presAssocID="{87E2F55A-87FD-40B6-A436-40A0C3527DBA}" presName="childText" presStyleLbl="conFgAcc1" presStyleIdx="0" presStyleCnt="4">
        <dgm:presLayoutVars>
          <dgm:bulletEnabled val="1"/>
        </dgm:presLayoutVars>
      </dgm:prSet>
      <dgm:spPr/>
    </dgm:pt>
    <dgm:pt modelId="{27B0A199-F1C4-4D01-8449-CBD788E4C1B5}" type="pres">
      <dgm:prSet presAssocID="{000E47B1-C2D6-4732-A7ED-3ACC6E7BFCA1}" presName="spaceBetweenRectangles" presStyleCnt="0"/>
      <dgm:spPr/>
    </dgm:pt>
    <dgm:pt modelId="{D734C8C9-A165-4906-9A53-37443A610D7F}" type="pres">
      <dgm:prSet presAssocID="{5F9ACB5F-849B-4B9F-B80C-3C4D62744811}" presName="parentLin" presStyleCnt="0"/>
      <dgm:spPr/>
    </dgm:pt>
    <dgm:pt modelId="{D2524128-E9EF-4A63-9D18-AAAA740E7BC9}" type="pres">
      <dgm:prSet presAssocID="{5F9ACB5F-849B-4B9F-B80C-3C4D62744811}" presName="parentLeftMargin" presStyleLbl="node1" presStyleIdx="0" presStyleCnt="4"/>
      <dgm:spPr/>
    </dgm:pt>
    <dgm:pt modelId="{492A0663-0B2F-4251-845E-D75711956872}" type="pres">
      <dgm:prSet presAssocID="{5F9ACB5F-849B-4B9F-B80C-3C4D6274481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94BE026-3A0E-4A61-886C-D17CD39FC5AF}" type="pres">
      <dgm:prSet presAssocID="{5F9ACB5F-849B-4B9F-B80C-3C4D62744811}" presName="negativeSpace" presStyleCnt="0"/>
      <dgm:spPr/>
    </dgm:pt>
    <dgm:pt modelId="{62CC1A37-0480-42A9-A84F-720D2F824034}" type="pres">
      <dgm:prSet presAssocID="{5F9ACB5F-849B-4B9F-B80C-3C4D62744811}" presName="childText" presStyleLbl="conFgAcc1" presStyleIdx="1" presStyleCnt="4">
        <dgm:presLayoutVars>
          <dgm:bulletEnabled val="1"/>
        </dgm:presLayoutVars>
      </dgm:prSet>
      <dgm:spPr/>
    </dgm:pt>
    <dgm:pt modelId="{62782750-67FE-4438-8501-31BCFACCB189}" type="pres">
      <dgm:prSet presAssocID="{6F751BFE-203F-41A2-AB16-178345B0230F}" presName="spaceBetweenRectangles" presStyleCnt="0"/>
      <dgm:spPr/>
    </dgm:pt>
    <dgm:pt modelId="{54345295-D67D-495C-8D8D-07A94964F3B6}" type="pres">
      <dgm:prSet presAssocID="{2E413FC8-9E46-4D16-A403-7595AC851A0E}" presName="parentLin" presStyleCnt="0"/>
      <dgm:spPr/>
    </dgm:pt>
    <dgm:pt modelId="{53EC6517-5C78-4D19-9623-6FD5233A1591}" type="pres">
      <dgm:prSet presAssocID="{2E413FC8-9E46-4D16-A403-7595AC851A0E}" presName="parentLeftMargin" presStyleLbl="node1" presStyleIdx="1" presStyleCnt="4"/>
      <dgm:spPr/>
    </dgm:pt>
    <dgm:pt modelId="{839BA017-CB56-4B39-8DA2-ED2BD71D3E21}" type="pres">
      <dgm:prSet presAssocID="{2E413FC8-9E46-4D16-A403-7595AC851A0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A189059-07B8-453C-8F22-DDB82786AFC0}" type="pres">
      <dgm:prSet presAssocID="{2E413FC8-9E46-4D16-A403-7595AC851A0E}" presName="negativeSpace" presStyleCnt="0"/>
      <dgm:spPr/>
    </dgm:pt>
    <dgm:pt modelId="{34856DC9-9858-4FAA-B24E-2BD69B45CD41}" type="pres">
      <dgm:prSet presAssocID="{2E413FC8-9E46-4D16-A403-7595AC851A0E}" presName="childText" presStyleLbl="conFgAcc1" presStyleIdx="2" presStyleCnt="4">
        <dgm:presLayoutVars>
          <dgm:bulletEnabled val="1"/>
        </dgm:presLayoutVars>
      </dgm:prSet>
      <dgm:spPr/>
    </dgm:pt>
    <dgm:pt modelId="{2B869FC0-652C-4A28-A69D-4BF979CB18F6}" type="pres">
      <dgm:prSet presAssocID="{F954883F-8F84-49B1-B9A3-1E7275CF0679}" presName="spaceBetweenRectangles" presStyleCnt="0"/>
      <dgm:spPr/>
    </dgm:pt>
    <dgm:pt modelId="{A122C34E-B43D-45D6-BB73-BA67AC7BED64}" type="pres">
      <dgm:prSet presAssocID="{BF855C2C-3484-4DD4-A29A-3D04227DB3D7}" presName="parentLin" presStyleCnt="0"/>
      <dgm:spPr/>
    </dgm:pt>
    <dgm:pt modelId="{07754476-F993-4CA7-B8B7-134DAE774953}" type="pres">
      <dgm:prSet presAssocID="{BF855C2C-3484-4DD4-A29A-3D04227DB3D7}" presName="parentLeftMargin" presStyleLbl="node1" presStyleIdx="2" presStyleCnt="4"/>
      <dgm:spPr/>
    </dgm:pt>
    <dgm:pt modelId="{0CF86A2B-64DE-416F-9112-241B8CFE794E}" type="pres">
      <dgm:prSet presAssocID="{BF855C2C-3484-4DD4-A29A-3D04227DB3D7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33CFBFC4-4FD8-4D29-BD26-551B67EF7F23}" type="pres">
      <dgm:prSet presAssocID="{BF855C2C-3484-4DD4-A29A-3D04227DB3D7}" presName="negativeSpace" presStyleCnt="0"/>
      <dgm:spPr/>
    </dgm:pt>
    <dgm:pt modelId="{1B8CF908-6F94-4B2A-8F83-A9EDB14721D4}" type="pres">
      <dgm:prSet presAssocID="{BF855C2C-3484-4DD4-A29A-3D04227DB3D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08F68016-2F28-4953-A638-7EAE0E32CDD5}" srcId="{70D82E9B-1BEA-46A9-8007-7B978CF597A1}" destId="{87E2F55A-87FD-40B6-A436-40A0C3527DBA}" srcOrd="0" destOrd="0" parTransId="{54D82872-8E4A-44A3-AC80-FDB20EE293B9}" sibTransId="{000E47B1-C2D6-4732-A7ED-3ACC6E7BFCA1}"/>
    <dgm:cxn modelId="{37EC4427-6287-4D0A-823C-D8CF6747C374}" type="presOf" srcId="{BF855C2C-3484-4DD4-A29A-3D04227DB3D7}" destId="{07754476-F993-4CA7-B8B7-134DAE774953}" srcOrd="0" destOrd="0" presId="urn:microsoft.com/office/officeart/2005/8/layout/list1"/>
    <dgm:cxn modelId="{E2615E3B-61C5-4894-B264-114D199C769C}" type="presOf" srcId="{B1CB0601-8AEF-4823-923D-7CDAF6CC205E}" destId="{19738053-789A-4949-A653-2C3B251AC901}" srcOrd="0" destOrd="0" presId="urn:microsoft.com/office/officeart/2005/8/layout/list1"/>
    <dgm:cxn modelId="{FFD9013E-FFEB-4281-9989-7053E2CF36F7}" type="presOf" srcId="{C9DCD3BC-5274-4CF1-B2D0-7C6B7D6597FA}" destId="{1B8CF908-6F94-4B2A-8F83-A9EDB14721D4}" srcOrd="0" destOrd="0" presId="urn:microsoft.com/office/officeart/2005/8/layout/list1"/>
    <dgm:cxn modelId="{DCAD5B3F-FF3B-4FAE-90E5-1CCB569CD9BB}" type="presOf" srcId="{70D82E9B-1BEA-46A9-8007-7B978CF597A1}" destId="{32226FE0-ABE7-4A51-A5F5-63A785B915A5}" srcOrd="0" destOrd="0" presId="urn:microsoft.com/office/officeart/2005/8/layout/list1"/>
    <dgm:cxn modelId="{DC173A66-0F76-4B18-B168-F53CFEC23B4F}" type="presOf" srcId="{5F9ACB5F-849B-4B9F-B80C-3C4D62744811}" destId="{492A0663-0B2F-4251-845E-D75711956872}" srcOrd="1" destOrd="0" presId="urn:microsoft.com/office/officeart/2005/8/layout/list1"/>
    <dgm:cxn modelId="{C7CD4F48-9A5C-447B-94D8-EC162F380C06}" srcId="{70D82E9B-1BEA-46A9-8007-7B978CF597A1}" destId="{BF855C2C-3484-4DD4-A29A-3D04227DB3D7}" srcOrd="3" destOrd="0" parTransId="{03E6F165-BFE6-434E-96BC-D77689EE34A9}" sibTransId="{F5AA6A43-734E-4FC5-8B89-0A7E7739FE53}"/>
    <dgm:cxn modelId="{A6354E4B-EDA0-4548-A9C0-3C3086A4B814}" type="presOf" srcId="{DC96EF3F-2F47-49AD-9538-2B028319E4DF}" destId="{34856DC9-9858-4FAA-B24E-2BD69B45CD41}" srcOrd="0" destOrd="0" presId="urn:microsoft.com/office/officeart/2005/8/layout/list1"/>
    <dgm:cxn modelId="{FC05E06B-F283-41CE-8E51-F3A040C95E38}" srcId="{BF855C2C-3484-4DD4-A29A-3D04227DB3D7}" destId="{C9DCD3BC-5274-4CF1-B2D0-7C6B7D6597FA}" srcOrd="0" destOrd="0" parTransId="{1C0C85C0-036F-4285-8CD1-CA934C460AEC}" sibTransId="{E2BB5FB9-BE33-4C9F-9E8C-5465883F8D9A}"/>
    <dgm:cxn modelId="{22967F4F-645A-4176-9B15-7526D57652B2}" type="presOf" srcId="{2E413FC8-9E46-4D16-A403-7595AC851A0E}" destId="{53EC6517-5C78-4D19-9623-6FD5233A1591}" srcOrd="0" destOrd="0" presId="urn:microsoft.com/office/officeart/2005/8/layout/list1"/>
    <dgm:cxn modelId="{FDE6D055-E1E4-406E-918B-63AE6944D8EE}" srcId="{2E413FC8-9E46-4D16-A403-7595AC851A0E}" destId="{DC96EF3F-2F47-49AD-9538-2B028319E4DF}" srcOrd="0" destOrd="0" parTransId="{0C1A0928-65C6-4391-B050-6CC2D9B4B3E4}" sibTransId="{A02DAE2A-2C21-43B1-83A2-F5482A188A8E}"/>
    <dgm:cxn modelId="{910DE258-20CC-4B13-AB15-100CEE2EACE8}" srcId="{5F9ACB5F-849B-4B9F-B80C-3C4D62744811}" destId="{228DAF1A-FC08-4DF6-8CC4-470C583C2AA6}" srcOrd="0" destOrd="0" parTransId="{1B03FB25-97A6-440B-807D-5C77F85F9A5A}" sibTransId="{B71B72C5-486D-4344-AEC6-1B3580AC9B29}"/>
    <dgm:cxn modelId="{E74EE187-894A-453A-B015-981D528BCB28}" type="presOf" srcId="{BF855C2C-3484-4DD4-A29A-3D04227DB3D7}" destId="{0CF86A2B-64DE-416F-9112-241B8CFE794E}" srcOrd="1" destOrd="0" presId="urn:microsoft.com/office/officeart/2005/8/layout/list1"/>
    <dgm:cxn modelId="{A433548D-23D1-46DC-8DB0-062D60078465}" type="presOf" srcId="{87E2F55A-87FD-40B6-A436-40A0C3527DBA}" destId="{227D73B9-61B6-458A-A635-C94DB93153A8}" srcOrd="0" destOrd="0" presId="urn:microsoft.com/office/officeart/2005/8/layout/list1"/>
    <dgm:cxn modelId="{7909EE91-A9BC-444D-AEC5-7CA3454F1D8B}" type="presOf" srcId="{228DAF1A-FC08-4DF6-8CC4-470C583C2AA6}" destId="{62CC1A37-0480-42A9-A84F-720D2F824034}" srcOrd="0" destOrd="0" presId="urn:microsoft.com/office/officeart/2005/8/layout/list1"/>
    <dgm:cxn modelId="{A386C6A4-0392-4DB5-A7EB-F8F3906D6C2B}" type="presOf" srcId="{87E2F55A-87FD-40B6-A436-40A0C3527DBA}" destId="{EBB520DA-1F50-4353-BEC7-1F52A4CDFE5D}" srcOrd="1" destOrd="0" presId="urn:microsoft.com/office/officeart/2005/8/layout/list1"/>
    <dgm:cxn modelId="{CC90B9A8-712A-4BA6-A113-20C4AFEFC2F6}" srcId="{70D82E9B-1BEA-46A9-8007-7B978CF597A1}" destId="{2E413FC8-9E46-4D16-A403-7595AC851A0E}" srcOrd="2" destOrd="0" parTransId="{A985631C-0830-4565-BE16-D8AD2253FE0F}" sibTransId="{F954883F-8F84-49B1-B9A3-1E7275CF0679}"/>
    <dgm:cxn modelId="{823917B7-DC56-491D-848D-9E8BAE75A213}" type="presOf" srcId="{2E413FC8-9E46-4D16-A403-7595AC851A0E}" destId="{839BA017-CB56-4B39-8DA2-ED2BD71D3E21}" srcOrd="1" destOrd="0" presId="urn:microsoft.com/office/officeart/2005/8/layout/list1"/>
    <dgm:cxn modelId="{9F28B7C0-F833-4771-92CD-547B4BF8D4D3}" srcId="{70D82E9B-1BEA-46A9-8007-7B978CF597A1}" destId="{5F9ACB5F-849B-4B9F-B80C-3C4D62744811}" srcOrd="1" destOrd="0" parTransId="{9B984DF2-0148-4D3A-B2A2-C07C1F32DAA0}" sibTransId="{6F751BFE-203F-41A2-AB16-178345B0230F}"/>
    <dgm:cxn modelId="{21C0F4C5-88BA-483F-AAB1-687BB8C9C403}" srcId="{87E2F55A-87FD-40B6-A436-40A0C3527DBA}" destId="{B1CB0601-8AEF-4823-923D-7CDAF6CC205E}" srcOrd="0" destOrd="0" parTransId="{950132B4-52C6-45C7-BEE1-79B046176187}" sibTransId="{80AC44F2-8373-45C2-A4B7-6D238ACB1F79}"/>
    <dgm:cxn modelId="{488B05E2-2FD2-4197-B223-51FF0654FF5C}" type="presOf" srcId="{5F9ACB5F-849B-4B9F-B80C-3C4D62744811}" destId="{D2524128-E9EF-4A63-9D18-AAAA740E7BC9}" srcOrd="0" destOrd="0" presId="urn:microsoft.com/office/officeart/2005/8/layout/list1"/>
    <dgm:cxn modelId="{FFA0A04C-8D55-4BC5-B2E9-0E53643622AC}" type="presParOf" srcId="{32226FE0-ABE7-4A51-A5F5-63A785B915A5}" destId="{39138251-DB90-4980-9750-AD2E972E0BA0}" srcOrd="0" destOrd="0" presId="urn:microsoft.com/office/officeart/2005/8/layout/list1"/>
    <dgm:cxn modelId="{17C9A207-88AA-414A-9584-0DA67119A0F8}" type="presParOf" srcId="{39138251-DB90-4980-9750-AD2E972E0BA0}" destId="{227D73B9-61B6-458A-A635-C94DB93153A8}" srcOrd="0" destOrd="0" presId="urn:microsoft.com/office/officeart/2005/8/layout/list1"/>
    <dgm:cxn modelId="{902FF0FD-58D0-43F1-A025-E9AF14F235CF}" type="presParOf" srcId="{39138251-DB90-4980-9750-AD2E972E0BA0}" destId="{EBB520DA-1F50-4353-BEC7-1F52A4CDFE5D}" srcOrd="1" destOrd="0" presId="urn:microsoft.com/office/officeart/2005/8/layout/list1"/>
    <dgm:cxn modelId="{3588BB10-BC0B-4F9F-90BC-E6903324985B}" type="presParOf" srcId="{32226FE0-ABE7-4A51-A5F5-63A785B915A5}" destId="{CF0CC23E-52EF-4106-9AD7-13AE650FCEFD}" srcOrd="1" destOrd="0" presId="urn:microsoft.com/office/officeart/2005/8/layout/list1"/>
    <dgm:cxn modelId="{30D5C520-5AB6-4FFE-84A1-E444DE9E0FF6}" type="presParOf" srcId="{32226FE0-ABE7-4A51-A5F5-63A785B915A5}" destId="{19738053-789A-4949-A653-2C3B251AC901}" srcOrd="2" destOrd="0" presId="urn:microsoft.com/office/officeart/2005/8/layout/list1"/>
    <dgm:cxn modelId="{412E401C-2B57-4BBA-A329-86FAC161BB05}" type="presParOf" srcId="{32226FE0-ABE7-4A51-A5F5-63A785B915A5}" destId="{27B0A199-F1C4-4D01-8449-CBD788E4C1B5}" srcOrd="3" destOrd="0" presId="urn:microsoft.com/office/officeart/2005/8/layout/list1"/>
    <dgm:cxn modelId="{87F7D991-EC39-4A76-B8CC-42A776BC6B37}" type="presParOf" srcId="{32226FE0-ABE7-4A51-A5F5-63A785B915A5}" destId="{D734C8C9-A165-4906-9A53-37443A610D7F}" srcOrd="4" destOrd="0" presId="urn:microsoft.com/office/officeart/2005/8/layout/list1"/>
    <dgm:cxn modelId="{D1D8789B-2FEE-4BD6-9D8F-1C99FCF6C9F4}" type="presParOf" srcId="{D734C8C9-A165-4906-9A53-37443A610D7F}" destId="{D2524128-E9EF-4A63-9D18-AAAA740E7BC9}" srcOrd="0" destOrd="0" presId="urn:microsoft.com/office/officeart/2005/8/layout/list1"/>
    <dgm:cxn modelId="{D54A9A3D-26EF-46D1-B94A-0C73C725F38A}" type="presParOf" srcId="{D734C8C9-A165-4906-9A53-37443A610D7F}" destId="{492A0663-0B2F-4251-845E-D75711956872}" srcOrd="1" destOrd="0" presId="urn:microsoft.com/office/officeart/2005/8/layout/list1"/>
    <dgm:cxn modelId="{7E1ABC6B-91D2-45D8-8E28-5F6B206D0513}" type="presParOf" srcId="{32226FE0-ABE7-4A51-A5F5-63A785B915A5}" destId="{A94BE026-3A0E-4A61-886C-D17CD39FC5AF}" srcOrd="5" destOrd="0" presId="urn:microsoft.com/office/officeart/2005/8/layout/list1"/>
    <dgm:cxn modelId="{E7868863-A12F-4F30-A58D-613253CD2054}" type="presParOf" srcId="{32226FE0-ABE7-4A51-A5F5-63A785B915A5}" destId="{62CC1A37-0480-42A9-A84F-720D2F824034}" srcOrd="6" destOrd="0" presId="urn:microsoft.com/office/officeart/2005/8/layout/list1"/>
    <dgm:cxn modelId="{56384D45-F2B6-4334-83E5-25A65979174B}" type="presParOf" srcId="{32226FE0-ABE7-4A51-A5F5-63A785B915A5}" destId="{62782750-67FE-4438-8501-31BCFACCB189}" srcOrd="7" destOrd="0" presId="urn:microsoft.com/office/officeart/2005/8/layout/list1"/>
    <dgm:cxn modelId="{D0079CBD-00D4-4B86-9687-1CCBFE01D97D}" type="presParOf" srcId="{32226FE0-ABE7-4A51-A5F5-63A785B915A5}" destId="{54345295-D67D-495C-8D8D-07A94964F3B6}" srcOrd="8" destOrd="0" presId="urn:microsoft.com/office/officeart/2005/8/layout/list1"/>
    <dgm:cxn modelId="{0DD90D0E-53A8-4F55-BDC6-94A792D2D2AC}" type="presParOf" srcId="{54345295-D67D-495C-8D8D-07A94964F3B6}" destId="{53EC6517-5C78-4D19-9623-6FD5233A1591}" srcOrd="0" destOrd="0" presId="urn:microsoft.com/office/officeart/2005/8/layout/list1"/>
    <dgm:cxn modelId="{DC61DECA-51E2-4760-9465-62B63BB0A087}" type="presParOf" srcId="{54345295-D67D-495C-8D8D-07A94964F3B6}" destId="{839BA017-CB56-4B39-8DA2-ED2BD71D3E21}" srcOrd="1" destOrd="0" presId="urn:microsoft.com/office/officeart/2005/8/layout/list1"/>
    <dgm:cxn modelId="{4070AC14-03D9-496B-8D30-F8C445216E8E}" type="presParOf" srcId="{32226FE0-ABE7-4A51-A5F5-63A785B915A5}" destId="{8A189059-07B8-453C-8F22-DDB82786AFC0}" srcOrd="9" destOrd="0" presId="urn:microsoft.com/office/officeart/2005/8/layout/list1"/>
    <dgm:cxn modelId="{EAC1BC29-A4B0-4143-9D9B-9550DC36D011}" type="presParOf" srcId="{32226FE0-ABE7-4A51-A5F5-63A785B915A5}" destId="{34856DC9-9858-4FAA-B24E-2BD69B45CD41}" srcOrd="10" destOrd="0" presId="urn:microsoft.com/office/officeart/2005/8/layout/list1"/>
    <dgm:cxn modelId="{1574283F-2BA3-4849-AD3E-3F5E40CC5652}" type="presParOf" srcId="{32226FE0-ABE7-4A51-A5F5-63A785B915A5}" destId="{2B869FC0-652C-4A28-A69D-4BF979CB18F6}" srcOrd="11" destOrd="0" presId="urn:microsoft.com/office/officeart/2005/8/layout/list1"/>
    <dgm:cxn modelId="{5F586C04-5E0F-43B3-A157-2DBF1EEC7B93}" type="presParOf" srcId="{32226FE0-ABE7-4A51-A5F5-63A785B915A5}" destId="{A122C34E-B43D-45D6-BB73-BA67AC7BED64}" srcOrd="12" destOrd="0" presId="urn:microsoft.com/office/officeart/2005/8/layout/list1"/>
    <dgm:cxn modelId="{968AEFAC-7DDD-4CE3-B204-B6C097F1A76A}" type="presParOf" srcId="{A122C34E-B43D-45D6-BB73-BA67AC7BED64}" destId="{07754476-F993-4CA7-B8B7-134DAE774953}" srcOrd="0" destOrd="0" presId="urn:microsoft.com/office/officeart/2005/8/layout/list1"/>
    <dgm:cxn modelId="{E8BADD92-8EDC-4AD4-A877-45ACD00FC8FD}" type="presParOf" srcId="{A122C34E-B43D-45D6-BB73-BA67AC7BED64}" destId="{0CF86A2B-64DE-416F-9112-241B8CFE794E}" srcOrd="1" destOrd="0" presId="urn:microsoft.com/office/officeart/2005/8/layout/list1"/>
    <dgm:cxn modelId="{3881F588-10CB-41E2-9DA1-88DD0D220798}" type="presParOf" srcId="{32226FE0-ABE7-4A51-A5F5-63A785B915A5}" destId="{33CFBFC4-4FD8-4D29-BD26-551B67EF7F23}" srcOrd="13" destOrd="0" presId="urn:microsoft.com/office/officeart/2005/8/layout/list1"/>
    <dgm:cxn modelId="{7A49ECE5-1A8A-4D67-BC6B-E99EDF3867C9}" type="presParOf" srcId="{32226FE0-ABE7-4A51-A5F5-63A785B915A5}" destId="{1B8CF908-6F94-4B2A-8F83-A9EDB14721D4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EBCAD34E-1184-41C8-B19F-7642F3F2D039}" type="doc">
      <dgm:prSet loTypeId="urn:microsoft.com/office/officeart/2005/8/layout/list1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80366A7-78C6-412E-99B2-7C2C73EFEB8F}">
      <dgm:prSet/>
      <dgm:spPr/>
      <dgm:t>
        <a:bodyPr/>
        <a:lstStyle/>
        <a:p>
          <a:r>
            <a:rPr lang="es-AR" b="1" dirty="0"/>
            <a:t>Compromiso básico con la comunidad internacional</a:t>
          </a:r>
          <a:endParaRPr lang="en-US" dirty="0"/>
        </a:p>
      </dgm:t>
    </dgm:pt>
    <dgm:pt modelId="{A3E1CEE4-D9D0-475C-9870-E0122EAF1849}" type="parTrans" cxnId="{73465BF0-6E2F-49DB-8656-EE1A934F9ACE}">
      <dgm:prSet/>
      <dgm:spPr/>
      <dgm:t>
        <a:bodyPr/>
        <a:lstStyle/>
        <a:p>
          <a:endParaRPr lang="en-US"/>
        </a:p>
      </dgm:t>
    </dgm:pt>
    <dgm:pt modelId="{EED6D08B-F7FA-4093-8BE3-4EADF966C363}" type="sibTrans" cxnId="{73465BF0-6E2F-49DB-8656-EE1A934F9ACE}">
      <dgm:prSet/>
      <dgm:spPr/>
      <dgm:t>
        <a:bodyPr/>
        <a:lstStyle/>
        <a:p>
          <a:endParaRPr lang="en-US"/>
        </a:p>
      </dgm:t>
    </dgm:pt>
    <dgm:pt modelId="{02020496-7ED7-4A25-BFC7-6E7C2F3E7616}">
      <dgm:prSet/>
      <dgm:spPr/>
      <dgm:t>
        <a:bodyPr/>
        <a:lstStyle/>
        <a:p>
          <a:r>
            <a:rPr lang="es-AR" b="1" dirty="0"/>
            <a:t>Estrategias dirigidas a otros Estados para ratificar otros tratados (</a:t>
          </a:r>
          <a:r>
            <a:rPr lang="es-AR" b="1" dirty="0" err="1"/>
            <a:t>e.g</a:t>
          </a:r>
          <a:r>
            <a:rPr lang="es-AR" b="1" dirty="0"/>
            <a:t>. CEDAW)</a:t>
          </a:r>
          <a:endParaRPr lang="en-US" dirty="0"/>
        </a:p>
      </dgm:t>
    </dgm:pt>
    <dgm:pt modelId="{B5E5E86C-F48B-4953-8F07-CE783B344204}" type="parTrans" cxnId="{D6907EDA-89D6-4D73-A8D6-FEF03721BAAF}">
      <dgm:prSet/>
      <dgm:spPr/>
      <dgm:t>
        <a:bodyPr/>
        <a:lstStyle/>
        <a:p>
          <a:endParaRPr lang="en-US"/>
        </a:p>
      </dgm:t>
    </dgm:pt>
    <dgm:pt modelId="{44210473-2298-4661-AA6C-FA486E72FCEA}" type="sibTrans" cxnId="{D6907EDA-89D6-4D73-A8D6-FEF03721BAAF}">
      <dgm:prSet/>
      <dgm:spPr/>
      <dgm:t>
        <a:bodyPr/>
        <a:lstStyle/>
        <a:p>
          <a:endParaRPr lang="en-US"/>
        </a:p>
      </dgm:t>
    </dgm:pt>
    <dgm:pt modelId="{4905BA66-8287-4C85-9359-F1915115CD29}">
      <dgm:prSet/>
      <dgm:spPr/>
      <dgm:t>
        <a:bodyPr/>
        <a:lstStyle/>
        <a:p>
          <a:r>
            <a:rPr lang="es-AR" b="1" dirty="0"/>
            <a:t>Coherencia con los objetivos de 1990</a:t>
          </a:r>
          <a:endParaRPr lang="en-US" dirty="0"/>
        </a:p>
      </dgm:t>
    </dgm:pt>
    <dgm:pt modelId="{006DD5E4-7C1E-456F-8A41-469882C6453B}" type="parTrans" cxnId="{BDF1A456-363E-4B4F-9891-3CD0C5900639}">
      <dgm:prSet/>
      <dgm:spPr/>
      <dgm:t>
        <a:bodyPr/>
        <a:lstStyle/>
        <a:p>
          <a:endParaRPr lang="en-US"/>
        </a:p>
      </dgm:t>
    </dgm:pt>
    <dgm:pt modelId="{EBA1C047-4223-44C6-9BA8-B29AF9B04B36}" type="sibTrans" cxnId="{BDF1A456-363E-4B4F-9891-3CD0C5900639}">
      <dgm:prSet/>
      <dgm:spPr/>
      <dgm:t>
        <a:bodyPr/>
        <a:lstStyle/>
        <a:p>
          <a:endParaRPr lang="en-US"/>
        </a:p>
      </dgm:t>
    </dgm:pt>
    <dgm:pt modelId="{69AB689F-D175-4E5B-87E6-F5C9921B2A44}">
      <dgm:prSet/>
      <dgm:spPr/>
      <dgm:t>
        <a:bodyPr/>
        <a:lstStyle/>
        <a:p>
          <a:r>
            <a:rPr lang="es-AR" b="1" dirty="0"/>
            <a:t>Más necesario que nunca desde entonces</a:t>
          </a:r>
          <a:endParaRPr lang="en-US" dirty="0"/>
        </a:p>
      </dgm:t>
    </dgm:pt>
    <dgm:pt modelId="{B27641FE-A7F6-47F9-88BC-6A1154FE5024}" type="parTrans" cxnId="{4DE1E08B-F83D-4812-AC91-87B00DBB6AB4}">
      <dgm:prSet/>
      <dgm:spPr/>
      <dgm:t>
        <a:bodyPr/>
        <a:lstStyle/>
        <a:p>
          <a:endParaRPr lang="en-US"/>
        </a:p>
      </dgm:t>
    </dgm:pt>
    <dgm:pt modelId="{E6E1B94E-C48C-48F3-9BAD-19B36250F2CF}" type="sibTrans" cxnId="{4DE1E08B-F83D-4812-AC91-87B00DBB6AB4}">
      <dgm:prSet/>
      <dgm:spPr/>
      <dgm:t>
        <a:bodyPr/>
        <a:lstStyle/>
        <a:p>
          <a:endParaRPr lang="en-US"/>
        </a:p>
      </dgm:t>
    </dgm:pt>
    <dgm:pt modelId="{0990DB24-DEBD-447F-B50C-4F9803F899B2}">
      <dgm:prSet/>
      <dgm:spPr/>
      <dgm:t>
        <a:bodyPr/>
        <a:lstStyle/>
        <a:p>
          <a:r>
            <a:rPr lang="es-AR" b="1" dirty="0"/>
            <a:t>Herramienta legal clave para acompañar el cumplimiento de compromisos no vinculantes</a:t>
          </a:r>
          <a:endParaRPr lang="en-US" dirty="0"/>
        </a:p>
      </dgm:t>
    </dgm:pt>
    <dgm:pt modelId="{C3197484-E130-4B55-B264-26827DC6D800}" type="parTrans" cxnId="{51CE3C25-7BA9-4BE5-B60D-CD543E3DC327}">
      <dgm:prSet/>
      <dgm:spPr/>
      <dgm:t>
        <a:bodyPr/>
        <a:lstStyle/>
        <a:p>
          <a:endParaRPr lang="en-US"/>
        </a:p>
      </dgm:t>
    </dgm:pt>
    <dgm:pt modelId="{6FB2222D-CC9A-45D0-A967-675C331D28A0}" type="sibTrans" cxnId="{51CE3C25-7BA9-4BE5-B60D-CD543E3DC327}">
      <dgm:prSet/>
      <dgm:spPr/>
      <dgm:t>
        <a:bodyPr/>
        <a:lstStyle/>
        <a:p>
          <a:endParaRPr lang="en-US"/>
        </a:p>
      </dgm:t>
    </dgm:pt>
    <dgm:pt modelId="{3C37B542-36C8-4A84-ACB1-375D183B52DB}">
      <dgm:prSet/>
      <dgm:spPr/>
      <dgm:t>
        <a:bodyPr/>
        <a:lstStyle/>
        <a:p>
          <a:r>
            <a:rPr lang="es-AR" b="1" dirty="0" err="1"/>
            <a:t>e.g</a:t>
          </a:r>
          <a:r>
            <a:rPr lang="es-AR" b="1" dirty="0"/>
            <a:t>. Pactos Mundiales &amp; Objetivos de Desarrollo Sostenible 2030</a:t>
          </a:r>
          <a:endParaRPr lang="en-US" dirty="0"/>
        </a:p>
      </dgm:t>
    </dgm:pt>
    <dgm:pt modelId="{B32428BC-7533-4043-A6EC-1A5F93588BAC}" type="parTrans" cxnId="{23AC1C67-4A34-4ADC-A140-4D9AEE9361F3}">
      <dgm:prSet/>
      <dgm:spPr/>
      <dgm:t>
        <a:bodyPr/>
        <a:lstStyle/>
        <a:p>
          <a:endParaRPr lang="en-US"/>
        </a:p>
      </dgm:t>
    </dgm:pt>
    <dgm:pt modelId="{F004F403-B4EC-4E63-BAA4-4E9DD5C69DE5}" type="sibTrans" cxnId="{23AC1C67-4A34-4ADC-A140-4D9AEE9361F3}">
      <dgm:prSet/>
      <dgm:spPr/>
      <dgm:t>
        <a:bodyPr/>
        <a:lstStyle/>
        <a:p>
          <a:endParaRPr lang="en-US"/>
        </a:p>
      </dgm:t>
    </dgm:pt>
    <dgm:pt modelId="{2DD10AE2-5E76-421A-8767-BBD3BE638DFB}">
      <dgm:prSet/>
      <dgm:spPr/>
      <dgm:t>
        <a:bodyPr/>
        <a:lstStyle/>
        <a:p>
          <a:r>
            <a:rPr lang="es-AR" b="1" dirty="0"/>
            <a:t>Oportunidad única para fortalecer la protección de DDHH de migrantes</a:t>
          </a:r>
          <a:endParaRPr lang="en-US" dirty="0"/>
        </a:p>
      </dgm:t>
    </dgm:pt>
    <dgm:pt modelId="{72AAF2EA-100B-41BE-B0BF-B6623AFEA1CD}" type="parTrans" cxnId="{495A7BB7-A690-40F7-8805-1A932B2FC694}">
      <dgm:prSet/>
      <dgm:spPr/>
      <dgm:t>
        <a:bodyPr/>
        <a:lstStyle/>
        <a:p>
          <a:endParaRPr lang="en-US"/>
        </a:p>
      </dgm:t>
    </dgm:pt>
    <dgm:pt modelId="{BDECFF06-ADDE-4296-B0FA-8ED2EBB754EB}" type="sibTrans" cxnId="{495A7BB7-A690-40F7-8805-1A932B2FC694}">
      <dgm:prSet/>
      <dgm:spPr/>
      <dgm:t>
        <a:bodyPr/>
        <a:lstStyle/>
        <a:p>
          <a:endParaRPr lang="en-US"/>
        </a:p>
      </dgm:t>
    </dgm:pt>
    <dgm:pt modelId="{2BD27A3B-8080-4A8C-8AFD-33FAC3645B12}">
      <dgm:prSet/>
      <dgm:spPr/>
      <dgm:t>
        <a:bodyPr/>
        <a:lstStyle/>
        <a:p>
          <a:r>
            <a:rPr lang="es-AR" b="1" dirty="0"/>
            <a:t>Enfoque integral: discusión de todas las políticas públicas sobre movilidad humana</a:t>
          </a:r>
          <a:endParaRPr lang="en-US" dirty="0"/>
        </a:p>
      </dgm:t>
    </dgm:pt>
    <dgm:pt modelId="{3DFC884C-DFC8-4477-BD6C-34CCABA2814E}" type="parTrans" cxnId="{4D586B96-D9BE-4317-AF37-40150CB6ADB6}">
      <dgm:prSet/>
      <dgm:spPr/>
      <dgm:t>
        <a:bodyPr/>
        <a:lstStyle/>
        <a:p>
          <a:endParaRPr lang="en-US"/>
        </a:p>
      </dgm:t>
    </dgm:pt>
    <dgm:pt modelId="{B3D6EFB2-6AD8-4D8B-A1B5-F860B2016B3A}" type="sibTrans" cxnId="{4D586B96-D9BE-4317-AF37-40150CB6ADB6}">
      <dgm:prSet/>
      <dgm:spPr/>
      <dgm:t>
        <a:bodyPr/>
        <a:lstStyle/>
        <a:p>
          <a:endParaRPr lang="en-US"/>
        </a:p>
      </dgm:t>
    </dgm:pt>
    <dgm:pt modelId="{ACE51354-1601-440C-8D4C-D1ACA417C443}" type="pres">
      <dgm:prSet presAssocID="{EBCAD34E-1184-41C8-B19F-7642F3F2D039}" presName="linear" presStyleCnt="0">
        <dgm:presLayoutVars>
          <dgm:dir/>
          <dgm:animLvl val="lvl"/>
          <dgm:resizeHandles val="exact"/>
        </dgm:presLayoutVars>
      </dgm:prSet>
      <dgm:spPr/>
    </dgm:pt>
    <dgm:pt modelId="{329D3ED6-5960-4E99-9B9A-85E23D340BC9}" type="pres">
      <dgm:prSet presAssocID="{680366A7-78C6-412E-99B2-7C2C73EFEB8F}" presName="parentLin" presStyleCnt="0"/>
      <dgm:spPr/>
    </dgm:pt>
    <dgm:pt modelId="{2938D363-5F83-4DDA-AAE1-09659B631D4B}" type="pres">
      <dgm:prSet presAssocID="{680366A7-78C6-412E-99B2-7C2C73EFEB8F}" presName="parentLeftMargin" presStyleLbl="node1" presStyleIdx="0" presStyleCnt="4"/>
      <dgm:spPr/>
    </dgm:pt>
    <dgm:pt modelId="{DC256D11-F158-4BFF-ADBB-0B516F81E1B6}" type="pres">
      <dgm:prSet presAssocID="{680366A7-78C6-412E-99B2-7C2C73EFEB8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3D18FA4-79B3-4FC9-866B-0875710DE1BF}" type="pres">
      <dgm:prSet presAssocID="{680366A7-78C6-412E-99B2-7C2C73EFEB8F}" presName="negativeSpace" presStyleCnt="0"/>
      <dgm:spPr/>
    </dgm:pt>
    <dgm:pt modelId="{5D815D4E-29E5-4292-A868-7460B99443A4}" type="pres">
      <dgm:prSet presAssocID="{680366A7-78C6-412E-99B2-7C2C73EFEB8F}" presName="childText" presStyleLbl="conFgAcc1" presStyleIdx="0" presStyleCnt="4" custLinFactNeighborX="-3" custLinFactNeighborY="41811">
        <dgm:presLayoutVars>
          <dgm:bulletEnabled val="1"/>
        </dgm:presLayoutVars>
      </dgm:prSet>
      <dgm:spPr/>
    </dgm:pt>
    <dgm:pt modelId="{FD67FEC2-D007-4FAA-AD50-5C3753D58A42}" type="pres">
      <dgm:prSet presAssocID="{EED6D08B-F7FA-4093-8BE3-4EADF966C363}" presName="spaceBetweenRectangles" presStyleCnt="0"/>
      <dgm:spPr/>
    </dgm:pt>
    <dgm:pt modelId="{5E65FAC9-714C-4949-ACAD-3AAB0DD8DE4C}" type="pres">
      <dgm:prSet presAssocID="{4905BA66-8287-4C85-9359-F1915115CD29}" presName="parentLin" presStyleCnt="0"/>
      <dgm:spPr/>
    </dgm:pt>
    <dgm:pt modelId="{2574FD0C-E694-4589-8C08-BCDFC0ECF16D}" type="pres">
      <dgm:prSet presAssocID="{4905BA66-8287-4C85-9359-F1915115CD29}" presName="parentLeftMargin" presStyleLbl="node1" presStyleIdx="0" presStyleCnt="4"/>
      <dgm:spPr/>
    </dgm:pt>
    <dgm:pt modelId="{81107022-516A-42D9-9919-2FC11FB51343}" type="pres">
      <dgm:prSet presAssocID="{4905BA66-8287-4C85-9359-F1915115CD2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CD653F4-84D6-485E-A5D4-F2DCEA447214}" type="pres">
      <dgm:prSet presAssocID="{4905BA66-8287-4C85-9359-F1915115CD29}" presName="negativeSpace" presStyleCnt="0"/>
      <dgm:spPr/>
    </dgm:pt>
    <dgm:pt modelId="{0323C838-9EE7-4194-80BE-87C3C255787B}" type="pres">
      <dgm:prSet presAssocID="{4905BA66-8287-4C85-9359-F1915115CD29}" presName="childText" presStyleLbl="conFgAcc1" presStyleIdx="1" presStyleCnt="4">
        <dgm:presLayoutVars>
          <dgm:bulletEnabled val="1"/>
        </dgm:presLayoutVars>
      </dgm:prSet>
      <dgm:spPr/>
    </dgm:pt>
    <dgm:pt modelId="{4E9D196B-2B2B-4E59-8B7A-14ED7C5480AA}" type="pres">
      <dgm:prSet presAssocID="{EBA1C047-4223-44C6-9BA8-B29AF9B04B36}" presName="spaceBetweenRectangles" presStyleCnt="0"/>
      <dgm:spPr/>
    </dgm:pt>
    <dgm:pt modelId="{8A305290-CC93-4698-B4A5-A7BB721FAA80}" type="pres">
      <dgm:prSet presAssocID="{0990DB24-DEBD-447F-B50C-4F9803F899B2}" presName="parentLin" presStyleCnt="0"/>
      <dgm:spPr/>
    </dgm:pt>
    <dgm:pt modelId="{607204F1-6611-4FF3-9965-70071BF52505}" type="pres">
      <dgm:prSet presAssocID="{0990DB24-DEBD-447F-B50C-4F9803F899B2}" presName="parentLeftMargin" presStyleLbl="node1" presStyleIdx="1" presStyleCnt="4"/>
      <dgm:spPr/>
    </dgm:pt>
    <dgm:pt modelId="{72B5CE7A-8FA1-48BB-988F-3E48ABDF195C}" type="pres">
      <dgm:prSet presAssocID="{0990DB24-DEBD-447F-B50C-4F9803F899B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7D99E3E-CCCF-41F6-BFA9-E251C2F6DA93}" type="pres">
      <dgm:prSet presAssocID="{0990DB24-DEBD-447F-B50C-4F9803F899B2}" presName="negativeSpace" presStyleCnt="0"/>
      <dgm:spPr/>
    </dgm:pt>
    <dgm:pt modelId="{96D428C0-0A83-4E75-8CC5-4BA6E59D4E72}" type="pres">
      <dgm:prSet presAssocID="{0990DB24-DEBD-447F-B50C-4F9803F899B2}" presName="childText" presStyleLbl="conFgAcc1" presStyleIdx="2" presStyleCnt="4">
        <dgm:presLayoutVars>
          <dgm:bulletEnabled val="1"/>
        </dgm:presLayoutVars>
      </dgm:prSet>
      <dgm:spPr/>
    </dgm:pt>
    <dgm:pt modelId="{605DDF76-6316-4D46-9F8A-9CDC68DABB34}" type="pres">
      <dgm:prSet presAssocID="{6FB2222D-CC9A-45D0-A967-675C331D28A0}" presName="spaceBetweenRectangles" presStyleCnt="0"/>
      <dgm:spPr/>
    </dgm:pt>
    <dgm:pt modelId="{5C975A05-5D84-469F-AFA3-B62E1636B681}" type="pres">
      <dgm:prSet presAssocID="{2DD10AE2-5E76-421A-8767-BBD3BE638DFB}" presName="parentLin" presStyleCnt="0"/>
      <dgm:spPr/>
    </dgm:pt>
    <dgm:pt modelId="{C86243C9-4FC7-40FD-A3CE-5FE6DC7AAA84}" type="pres">
      <dgm:prSet presAssocID="{2DD10AE2-5E76-421A-8767-BBD3BE638DFB}" presName="parentLeftMargin" presStyleLbl="node1" presStyleIdx="2" presStyleCnt="4"/>
      <dgm:spPr/>
    </dgm:pt>
    <dgm:pt modelId="{1E9996EE-4BC0-4DAC-984E-1101B19CD6D8}" type="pres">
      <dgm:prSet presAssocID="{2DD10AE2-5E76-421A-8767-BBD3BE638DFB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69F704D0-4717-4B8F-BC20-1BD0E4CF3648}" type="pres">
      <dgm:prSet presAssocID="{2DD10AE2-5E76-421A-8767-BBD3BE638DFB}" presName="negativeSpace" presStyleCnt="0"/>
      <dgm:spPr/>
    </dgm:pt>
    <dgm:pt modelId="{375BBDB6-5970-4EA6-8F9A-4B646E589A3F}" type="pres">
      <dgm:prSet presAssocID="{2DD10AE2-5E76-421A-8767-BBD3BE638DFB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418FC004-AC7F-4B65-9FEB-B77845065E8C}" type="presOf" srcId="{2BD27A3B-8080-4A8C-8AFD-33FAC3645B12}" destId="{375BBDB6-5970-4EA6-8F9A-4B646E589A3F}" srcOrd="0" destOrd="0" presId="urn:microsoft.com/office/officeart/2005/8/layout/list1"/>
    <dgm:cxn modelId="{58F2FC10-060E-4AE8-A6F2-CFCF20C4C9B8}" type="presOf" srcId="{0990DB24-DEBD-447F-B50C-4F9803F899B2}" destId="{607204F1-6611-4FF3-9965-70071BF52505}" srcOrd="0" destOrd="0" presId="urn:microsoft.com/office/officeart/2005/8/layout/list1"/>
    <dgm:cxn modelId="{2B9EA11D-61AB-4E1C-9D27-887CC82CF3BD}" type="presOf" srcId="{2DD10AE2-5E76-421A-8767-BBD3BE638DFB}" destId="{1E9996EE-4BC0-4DAC-984E-1101B19CD6D8}" srcOrd="1" destOrd="0" presId="urn:microsoft.com/office/officeart/2005/8/layout/list1"/>
    <dgm:cxn modelId="{51CE3C25-7BA9-4BE5-B60D-CD543E3DC327}" srcId="{EBCAD34E-1184-41C8-B19F-7642F3F2D039}" destId="{0990DB24-DEBD-447F-B50C-4F9803F899B2}" srcOrd="2" destOrd="0" parTransId="{C3197484-E130-4B55-B264-26827DC6D800}" sibTransId="{6FB2222D-CC9A-45D0-A967-675C331D28A0}"/>
    <dgm:cxn modelId="{F1EE893E-1798-4A57-8EB7-7DED6F1F2850}" type="presOf" srcId="{4905BA66-8287-4C85-9359-F1915115CD29}" destId="{81107022-516A-42D9-9919-2FC11FB51343}" srcOrd="1" destOrd="0" presId="urn:microsoft.com/office/officeart/2005/8/layout/list1"/>
    <dgm:cxn modelId="{0B03B261-0427-471A-B573-61610528A5AB}" type="presOf" srcId="{2DD10AE2-5E76-421A-8767-BBD3BE638DFB}" destId="{C86243C9-4FC7-40FD-A3CE-5FE6DC7AAA84}" srcOrd="0" destOrd="0" presId="urn:microsoft.com/office/officeart/2005/8/layout/list1"/>
    <dgm:cxn modelId="{23AC1C67-4A34-4ADC-A140-4D9AEE9361F3}" srcId="{0990DB24-DEBD-447F-B50C-4F9803F899B2}" destId="{3C37B542-36C8-4A84-ACB1-375D183B52DB}" srcOrd="0" destOrd="0" parTransId="{B32428BC-7533-4043-A6EC-1A5F93588BAC}" sibTransId="{F004F403-B4EC-4E63-BAA4-4E9DD5C69DE5}"/>
    <dgm:cxn modelId="{D8176747-DBA5-4D25-A708-99157D9F77F7}" type="presOf" srcId="{EBCAD34E-1184-41C8-B19F-7642F3F2D039}" destId="{ACE51354-1601-440C-8D4C-D1ACA417C443}" srcOrd="0" destOrd="0" presId="urn:microsoft.com/office/officeart/2005/8/layout/list1"/>
    <dgm:cxn modelId="{5EF1736C-2759-4DA1-850A-CDB5B5965BB8}" type="presOf" srcId="{680366A7-78C6-412E-99B2-7C2C73EFEB8F}" destId="{2938D363-5F83-4DDA-AAE1-09659B631D4B}" srcOrd="0" destOrd="0" presId="urn:microsoft.com/office/officeart/2005/8/layout/list1"/>
    <dgm:cxn modelId="{BDF1A456-363E-4B4F-9891-3CD0C5900639}" srcId="{EBCAD34E-1184-41C8-B19F-7642F3F2D039}" destId="{4905BA66-8287-4C85-9359-F1915115CD29}" srcOrd="1" destOrd="0" parTransId="{006DD5E4-7C1E-456F-8A41-469882C6453B}" sibTransId="{EBA1C047-4223-44C6-9BA8-B29AF9B04B36}"/>
    <dgm:cxn modelId="{880B837A-786E-40DB-AD9D-92E776232EE1}" type="presOf" srcId="{3C37B542-36C8-4A84-ACB1-375D183B52DB}" destId="{96D428C0-0A83-4E75-8CC5-4BA6E59D4E72}" srcOrd="0" destOrd="0" presId="urn:microsoft.com/office/officeart/2005/8/layout/list1"/>
    <dgm:cxn modelId="{D0181B7D-2202-4D23-9790-4E63560A1B76}" type="presOf" srcId="{69AB689F-D175-4E5B-87E6-F5C9921B2A44}" destId="{0323C838-9EE7-4194-80BE-87C3C255787B}" srcOrd="0" destOrd="0" presId="urn:microsoft.com/office/officeart/2005/8/layout/list1"/>
    <dgm:cxn modelId="{4DE1E08B-F83D-4812-AC91-87B00DBB6AB4}" srcId="{4905BA66-8287-4C85-9359-F1915115CD29}" destId="{69AB689F-D175-4E5B-87E6-F5C9921B2A44}" srcOrd="0" destOrd="0" parTransId="{B27641FE-A7F6-47F9-88BC-6A1154FE5024}" sibTransId="{E6E1B94E-C48C-48F3-9BAD-19B36250F2CF}"/>
    <dgm:cxn modelId="{4D586B96-D9BE-4317-AF37-40150CB6ADB6}" srcId="{2DD10AE2-5E76-421A-8767-BBD3BE638DFB}" destId="{2BD27A3B-8080-4A8C-8AFD-33FAC3645B12}" srcOrd="0" destOrd="0" parTransId="{3DFC884C-DFC8-4477-BD6C-34CCABA2814E}" sibTransId="{B3D6EFB2-6AD8-4D8B-A1B5-F860B2016B3A}"/>
    <dgm:cxn modelId="{495A7BB7-A690-40F7-8805-1A932B2FC694}" srcId="{EBCAD34E-1184-41C8-B19F-7642F3F2D039}" destId="{2DD10AE2-5E76-421A-8767-BBD3BE638DFB}" srcOrd="3" destOrd="0" parTransId="{72AAF2EA-100B-41BE-B0BF-B6623AFEA1CD}" sibTransId="{BDECFF06-ADDE-4296-B0FA-8ED2EBB754EB}"/>
    <dgm:cxn modelId="{974F52B9-DD81-4DE9-8758-5889176BEA15}" type="presOf" srcId="{02020496-7ED7-4A25-BFC7-6E7C2F3E7616}" destId="{5D815D4E-29E5-4292-A868-7460B99443A4}" srcOrd="0" destOrd="0" presId="urn:microsoft.com/office/officeart/2005/8/layout/list1"/>
    <dgm:cxn modelId="{58C02CD9-AD9F-4747-A660-8F805887CE4C}" type="presOf" srcId="{4905BA66-8287-4C85-9359-F1915115CD29}" destId="{2574FD0C-E694-4589-8C08-BCDFC0ECF16D}" srcOrd="0" destOrd="0" presId="urn:microsoft.com/office/officeart/2005/8/layout/list1"/>
    <dgm:cxn modelId="{D6907EDA-89D6-4D73-A8D6-FEF03721BAAF}" srcId="{680366A7-78C6-412E-99B2-7C2C73EFEB8F}" destId="{02020496-7ED7-4A25-BFC7-6E7C2F3E7616}" srcOrd="0" destOrd="0" parTransId="{B5E5E86C-F48B-4953-8F07-CE783B344204}" sibTransId="{44210473-2298-4661-AA6C-FA486E72FCEA}"/>
    <dgm:cxn modelId="{AB2942EE-47CC-405D-9FC2-4A180923B944}" type="presOf" srcId="{0990DB24-DEBD-447F-B50C-4F9803F899B2}" destId="{72B5CE7A-8FA1-48BB-988F-3E48ABDF195C}" srcOrd="1" destOrd="0" presId="urn:microsoft.com/office/officeart/2005/8/layout/list1"/>
    <dgm:cxn modelId="{73465BF0-6E2F-49DB-8656-EE1A934F9ACE}" srcId="{EBCAD34E-1184-41C8-B19F-7642F3F2D039}" destId="{680366A7-78C6-412E-99B2-7C2C73EFEB8F}" srcOrd="0" destOrd="0" parTransId="{A3E1CEE4-D9D0-475C-9870-E0122EAF1849}" sibTransId="{EED6D08B-F7FA-4093-8BE3-4EADF966C363}"/>
    <dgm:cxn modelId="{3F4753F9-5268-4F78-BDE1-E1E285797B59}" type="presOf" srcId="{680366A7-78C6-412E-99B2-7C2C73EFEB8F}" destId="{DC256D11-F158-4BFF-ADBB-0B516F81E1B6}" srcOrd="1" destOrd="0" presId="urn:microsoft.com/office/officeart/2005/8/layout/list1"/>
    <dgm:cxn modelId="{6CCA3BEC-B0B0-4B9C-BC83-44D03D7214C9}" type="presParOf" srcId="{ACE51354-1601-440C-8D4C-D1ACA417C443}" destId="{329D3ED6-5960-4E99-9B9A-85E23D340BC9}" srcOrd="0" destOrd="0" presId="urn:microsoft.com/office/officeart/2005/8/layout/list1"/>
    <dgm:cxn modelId="{0283B473-1220-4E58-85F5-76481869E83E}" type="presParOf" srcId="{329D3ED6-5960-4E99-9B9A-85E23D340BC9}" destId="{2938D363-5F83-4DDA-AAE1-09659B631D4B}" srcOrd="0" destOrd="0" presId="urn:microsoft.com/office/officeart/2005/8/layout/list1"/>
    <dgm:cxn modelId="{88EBE7E0-1312-4FD4-8B9E-6E94D965D06C}" type="presParOf" srcId="{329D3ED6-5960-4E99-9B9A-85E23D340BC9}" destId="{DC256D11-F158-4BFF-ADBB-0B516F81E1B6}" srcOrd="1" destOrd="0" presId="urn:microsoft.com/office/officeart/2005/8/layout/list1"/>
    <dgm:cxn modelId="{3B9191F5-4629-4CFD-8EEF-48B186AEE167}" type="presParOf" srcId="{ACE51354-1601-440C-8D4C-D1ACA417C443}" destId="{43D18FA4-79B3-4FC9-866B-0875710DE1BF}" srcOrd="1" destOrd="0" presId="urn:microsoft.com/office/officeart/2005/8/layout/list1"/>
    <dgm:cxn modelId="{122A04EE-7899-4C02-8990-08D3D43FB835}" type="presParOf" srcId="{ACE51354-1601-440C-8D4C-D1ACA417C443}" destId="{5D815D4E-29E5-4292-A868-7460B99443A4}" srcOrd="2" destOrd="0" presId="urn:microsoft.com/office/officeart/2005/8/layout/list1"/>
    <dgm:cxn modelId="{B99B90D5-D193-4609-98C5-2326FEAF0057}" type="presParOf" srcId="{ACE51354-1601-440C-8D4C-D1ACA417C443}" destId="{FD67FEC2-D007-4FAA-AD50-5C3753D58A42}" srcOrd="3" destOrd="0" presId="urn:microsoft.com/office/officeart/2005/8/layout/list1"/>
    <dgm:cxn modelId="{E6E0260D-A31F-4917-8B22-16065480F231}" type="presParOf" srcId="{ACE51354-1601-440C-8D4C-D1ACA417C443}" destId="{5E65FAC9-714C-4949-ACAD-3AAB0DD8DE4C}" srcOrd="4" destOrd="0" presId="urn:microsoft.com/office/officeart/2005/8/layout/list1"/>
    <dgm:cxn modelId="{61823FAD-A044-4B58-8D52-532EAF9E6BE1}" type="presParOf" srcId="{5E65FAC9-714C-4949-ACAD-3AAB0DD8DE4C}" destId="{2574FD0C-E694-4589-8C08-BCDFC0ECF16D}" srcOrd="0" destOrd="0" presId="urn:microsoft.com/office/officeart/2005/8/layout/list1"/>
    <dgm:cxn modelId="{DE020E48-C53F-4E4B-A833-7D6E854AB047}" type="presParOf" srcId="{5E65FAC9-714C-4949-ACAD-3AAB0DD8DE4C}" destId="{81107022-516A-42D9-9919-2FC11FB51343}" srcOrd="1" destOrd="0" presId="urn:microsoft.com/office/officeart/2005/8/layout/list1"/>
    <dgm:cxn modelId="{D203FF86-09DC-476C-A5E9-D6C53B10322F}" type="presParOf" srcId="{ACE51354-1601-440C-8D4C-D1ACA417C443}" destId="{CCD653F4-84D6-485E-A5D4-F2DCEA447214}" srcOrd="5" destOrd="0" presId="urn:microsoft.com/office/officeart/2005/8/layout/list1"/>
    <dgm:cxn modelId="{D1AF4C4B-2461-452D-B50E-BAAED46A3F63}" type="presParOf" srcId="{ACE51354-1601-440C-8D4C-D1ACA417C443}" destId="{0323C838-9EE7-4194-80BE-87C3C255787B}" srcOrd="6" destOrd="0" presId="urn:microsoft.com/office/officeart/2005/8/layout/list1"/>
    <dgm:cxn modelId="{1C6870D3-14C8-4F76-BB55-273CEAE3BD5D}" type="presParOf" srcId="{ACE51354-1601-440C-8D4C-D1ACA417C443}" destId="{4E9D196B-2B2B-4E59-8B7A-14ED7C5480AA}" srcOrd="7" destOrd="0" presId="urn:microsoft.com/office/officeart/2005/8/layout/list1"/>
    <dgm:cxn modelId="{C313C40E-8603-4718-9EE9-BECE6882D240}" type="presParOf" srcId="{ACE51354-1601-440C-8D4C-D1ACA417C443}" destId="{8A305290-CC93-4698-B4A5-A7BB721FAA80}" srcOrd="8" destOrd="0" presId="urn:microsoft.com/office/officeart/2005/8/layout/list1"/>
    <dgm:cxn modelId="{0CCFD43A-3B0E-4BE7-B69D-550817A36B93}" type="presParOf" srcId="{8A305290-CC93-4698-B4A5-A7BB721FAA80}" destId="{607204F1-6611-4FF3-9965-70071BF52505}" srcOrd="0" destOrd="0" presId="urn:microsoft.com/office/officeart/2005/8/layout/list1"/>
    <dgm:cxn modelId="{88263AC3-350A-4250-9CF5-FBBA920E36DB}" type="presParOf" srcId="{8A305290-CC93-4698-B4A5-A7BB721FAA80}" destId="{72B5CE7A-8FA1-48BB-988F-3E48ABDF195C}" srcOrd="1" destOrd="0" presId="urn:microsoft.com/office/officeart/2005/8/layout/list1"/>
    <dgm:cxn modelId="{0A9B0FCA-8A7F-4568-A149-B09A7232167E}" type="presParOf" srcId="{ACE51354-1601-440C-8D4C-D1ACA417C443}" destId="{47D99E3E-CCCF-41F6-BFA9-E251C2F6DA93}" srcOrd="9" destOrd="0" presId="urn:microsoft.com/office/officeart/2005/8/layout/list1"/>
    <dgm:cxn modelId="{4FDF285A-5778-4748-AA6E-93F5669ADE11}" type="presParOf" srcId="{ACE51354-1601-440C-8D4C-D1ACA417C443}" destId="{96D428C0-0A83-4E75-8CC5-4BA6E59D4E72}" srcOrd="10" destOrd="0" presId="urn:microsoft.com/office/officeart/2005/8/layout/list1"/>
    <dgm:cxn modelId="{12F73DCD-DC0C-4BA6-A0A4-586C19389566}" type="presParOf" srcId="{ACE51354-1601-440C-8D4C-D1ACA417C443}" destId="{605DDF76-6316-4D46-9F8A-9CDC68DABB34}" srcOrd="11" destOrd="0" presId="urn:microsoft.com/office/officeart/2005/8/layout/list1"/>
    <dgm:cxn modelId="{A2AAD9AF-826F-46FA-A702-A585B8436619}" type="presParOf" srcId="{ACE51354-1601-440C-8D4C-D1ACA417C443}" destId="{5C975A05-5D84-469F-AFA3-B62E1636B681}" srcOrd="12" destOrd="0" presId="urn:microsoft.com/office/officeart/2005/8/layout/list1"/>
    <dgm:cxn modelId="{ADD7D23D-ED98-459B-A8CD-D7F76983F9BF}" type="presParOf" srcId="{5C975A05-5D84-469F-AFA3-B62E1636B681}" destId="{C86243C9-4FC7-40FD-A3CE-5FE6DC7AAA84}" srcOrd="0" destOrd="0" presId="urn:microsoft.com/office/officeart/2005/8/layout/list1"/>
    <dgm:cxn modelId="{8B64D907-44B3-47AB-910E-1AAD16B108AC}" type="presParOf" srcId="{5C975A05-5D84-469F-AFA3-B62E1636B681}" destId="{1E9996EE-4BC0-4DAC-984E-1101B19CD6D8}" srcOrd="1" destOrd="0" presId="urn:microsoft.com/office/officeart/2005/8/layout/list1"/>
    <dgm:cxn modelId="{97382C96-FD5C-472A-AAB3-47FB0E618A08}" type="presParOf" srcId="{ACE51354-1601-440C-8D4C-D1ACA417C443}" destId="{69F704D0-4717-4B8F-BC20-1BD0E4CF3648}" srcOrd="13" destOrd="0" presId="urn:microsoft.com/office/officeart/2005/8/layout/list1"/>
    <dgm:cxn modelId="{4BA8687C-AB99-47A7-850D-4C86C871C513}" type="presParOf" srcId="{ACE51354-1601-440C-8D4C-D1ACA417C443}" destId="{375BBDB6-5970-4EA6-8F9A-4B646E589A3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FEF320-575A-4BFC-9285-AF1C8A90C88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A1AF2E4-2A43-4A4D-B8D5-2300600413B8}">
      <dgm:prSet/>
      <dgm:spPr/>
      <dgm:t>
        <a:bodyPr/>
        <a:lstStyle/>
        <a:p>
          <a:pPr algn="ctr"/>
          <a:r>
            <a:rPr lang="es-ES" b="1" dirty="0"/>
            <a:t>Revisión periódica </a:t>
          </a:r>
        </a:p>
        <a:p>
          <a:pPr algn="ctr"/>
          <a:r>
            <a:rPr lang="es-ES" b="1" dirty="0"/>
            <a:t>(Informe &amp; seguimiento)</a:t>
          </a:r>
          <a:endParaRPr lang="en-US" dirty="0"/>
        </a:p>
      </dgm:t>
    </dgm:pt>
    <dgm:pt modelId="{3AA233CB-58A5-4E45-82E5-4489A04B9C05}" type="parTrans" cxnId="{FF7BD6F7-588A-4D6C-8760-EEA084C5D37F}">
      <dgm:prSet/>
      <dgm:spPr/>
      <dgm:t>
        <a:bodyPr/>
        <a:lstStyle/>
        <a:p>
          <a:endParaRPr lang="en-US"/>
        </a:p>
      </dgm:t>
    </dgm:pt>
    <dgm:pt modelId="{7A64F975-319F-487D-950E-EABFEA843843}" type="sibTrans" cxnId="{FF7BD6F7-588A-4D6C-8760-EEA084C5D37F}">
      <dgm:prSet/>
      <dgm:spPr/>
      <dgm:t>
        <a:bodyPr/>
        <a:lstStyle/>
        <a:p>
          <a:endParaRPr lang="en-US"/>
        </a:p>
      </dgm:t>
    </dgm:pt>
    <dgm:pt modelId="{E205CAB6-D8FF-459F-AC19-62F615A862A7}">
      <dgm:prSet/>
      <dgm:spPr/>
      <dgm:t>
        <a:bodyPr/>
        <a:lstStyle/>
        <a:p>
          <a:pPr algn="ctr"/>
          <a:r>
            <a:rPr lang="es-ES" b="1" dirty="0"/>
            <a:t>Observaciones Generales </a:t>
          </a:r>
          <a:endParaRPr lang="en-US" dirty="0"/>
        </a:p>
      </dgm:t>
    </dgm:pt>
    <dgm:pt modelId="{3895EC9D-11FC-4AE8-9D71-8BC266C31E39}" type="parTrans" cxnId="{C3B6A1BA-6B74-4504-BE1E-4862629A05E0}">
      <dgm:prSet/>
      <dgm:spPr/>
      <dgm:t>
        <a:bodyPr/>
        <a:lstStyle/>
        <a:p>
          <a:endParaRPr lang="en-US"/>
        </a:p>
      </dgm:t>
    </dgm:pt>
    <dgm:pt modelId="{8B6BCDF5-E202-49D5-936B-FD6C87C097CD}" type="sibTrans" cxnId="{C3B6A1BA-6B74-4504-BE1E-4862629A05E0}">
      <dgm:prSet/>
      <dgm:spPr/>
      <dgm:t>
        <a:bodyPr/>
        <a:lstStyle/>
        <a:p>
          <a:endParaRPr lang="en-US"/>
        </a:p>
      </dgm:t>
    </dgm:pt>
    <dgm:pt modelId="{3B8287C7-FC35-45D1-B398-DE6FFD5EED00}">
      <dgm:prSet/>
      <dgm:spPr/>
      <dgm:t>
        <a:bodyPr/>
        <a:lstStyle/>
        <a:p>
          <a:pPr algn="ctr"/>
          <a:r>
            <a:rPr lang="es-ES" b="1" dirty="0"/>
            <a:t>Comunicaciones individuales y entre Estados</a:t>
          </a:r>
          <a:endParaRPr lang="en-US" dirty="0"/>
        </a:p>
      </dgm:t>
    </dgm:pt>
    <dgm:pt modelId="{95B9393B-E78C-4722-AB72-4C467472C2D1}" type="parTrans" cxnId="{B05BCB86-D84D-4764-B00B-5B66C1C3B0BA}">
      <dgm:prSet/>
      <dgm:spPr/>
      <dgm:t>
        <a:bodyPr/>
        <a:lstStyle/>
        <a:p>
          <a:endParaRPr lang="en-US"/>
        </a:p>
      </dgm:t>
    </dgm:pt>
    <dgm:pt modelId="{D231FA68-6FDF-4C5B-BF1A-435CE7A51BDE}" type="sibTrans" cxnId="{B05BCB86-D84D-4764-B00B-5B66C1C3B0BA}">
      <dgm:prSet/>
      <dgm:spPr/>
      <dgm:t>
        <a:bodyPr/>
        <a:lstStyle/>
        <a:p>
          <a:endParaRPr lang="en-US"/>
        </a:p>
      </dgm:t>
    </dgm:pt>
    <dgm:pt modelId="{5522A4BE-1664-4A1B-BA53-75B2038C9845}" type="pres">
      <dgm:prSet presAssocID="{F2FEF320-575A-4BFC-9285-AF1C8A90C884}" presName="root" presStyleCnt="0">
        <dgm:presLayoutVars>
          <dgm:dir/>
          <dgm:resizeHandles val="exact"/>
        </dgm:presLayoutVars>
      </dgm:prSet>
      <dgm:spPr/>
    </dgm:pt>
    <dgm:pt modelId="{5166CCD0-8382-4B0F-AB23-4B568FD9A9E0}" type="pres">
      <dgm:prSet presAssocID="{EA1AF2E4-2A43-4A4D-B8D5-2300600413B8}" presName="compNode" presStyleCnt="0"/>
      <dgm:spPr/>
    </dgm:pt>
    <dgm:pt modelId="{3D258361-A17B-46E5-8532-0A56524DC291}" type="pres">
      <dgm:prSet presAssocID="{EA1AF2E4-2A43-4A4D-B8D5-2300600413B8}" presName="bgRect" presStyleLbl="bgShp" presStyleIdx="0" presStyleCnt="3"/>
      <dgm:spPr/>
    </dgm:pt>
    <dgm:pt modelId="{C7935A61-AB19-4337-A380-3AE8F7F2CF46}" type="pres">
      <dgm:prSet presAssocID="{EA1AF2E4-2A43-4A4D-B8D5-2300600413B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rrow Circle"/>
        </a:ext>
      </dgm:extLst>
    </dgm:pt>
    <dgm:pt modelId="{71E41C37-466B-4AEC-84EB-73453F3071DD}" type="pres">
      <dgm:prSet presAssocID="{EA1AF2E4-2A43-4A4D-B8D5-2300600413B8}" presName="spaceRect" presStyleCnt="0"/>
      <dgm:spPr/>
    </dgm:pt>
    <dgm:pt modelId="{A475A89C-76AA-48C7-90F3-93AD8E373DD0}" type="pres">
      <dgm:prSet presAssocID="{EA1AF2E4-2A43-4A4D-B8D5-2300600413B8}" presName="parTx" presStyleLbl="revTx" presStyleIdx="0" presStyleCnt="3">
        <dgm:presLayoutVars>
          <dgm:chMax val="0"/>
          <dgm:chPref val="0"/>
        </dgm:presLayoutVars>
      </dgm:prSet>
      <dgm:spPr/>
    </dgm:pt>
    <dgm:pt modelId="{CD71366B-EE28-4CB8-9653-B42B15462B74}" type="pres">
      <dgm:prSet presAssocID="{7A64F975-319F-487D-950E-EABFEA843843}" presName="sibTrans" presStyleCnt="0"/>
      <dgm:spPr/>
    </dgm:pt>
    <dgm:pt modelId="{C22E4991-5E9E-42D8-B744-0F2B0C0D2060}" type="pres">
      <dgm:prSet presAssocID="{E205CAB6-D8FF-459F-AC19-62F615A862A7}" presName="compNode" presStyleCnt="0"/>
      <dgm:spPr/>
    </dgm:pt>
    <dgm:pt modelId="{06C43570-26B6-4F6D-909A-1EA31D7DC22E}" type="pres">
      <dgm:prSet presAssocID="{E205CAB6-D8FF-459F-AC19-62F615A862A7}" presName="bgRect" presStyleLbl="bgShp" presStyleIdx="1" presStyleCnt="3"/>
      <dgm:spPr/>
    </dgm:pt>
    <dgm:pt modelId="{0F242A79-E79A-40F1-A957-D1FC998D1802}" type="pres">
      <dgm:prSet presAssocID="{E205CAB6-D8FF-459F-AC19-62F615A862A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ítulos"/>
        </a:ext>
      </dgm:extLst>
    </dgm:pt>
    <dgm:pt modelId="{E3B561C1-4B44-41EE-92D8-46B905834F49}" type="pres">
      <dgm:prSet presAssocID="{E205CAB6-D8FF-459F-AC19-62F615A862A7}" presName="spaceRect" presStyleCnt="0"/>
      <dgm:spPr/>
    </dgm:pt>
    <dgm:pt modelId="{BD0202DC-E1A1-45F6-9A49-210E8445EE96}" type="pres">
      <dgm:prSet presAssocID="{E205CAB6-D8FF-459F-AC19-62F615A862A7}" presName="parTx" presStyleLbl="revTx" presStyleIdx="1" presStyleCnt="3">
        <dgm:presLayoutVars>
          <dgm:chMax val="0"/>
          <dgm:chPref val="0"/>
        </dgm:presLayoutVars>
      </dgm:prSet>
      <dgm:spPr/>
    </dgm:pt>
    <dgm:pt modelId="{E5AC623D-81A3-488B-BB5B-430D4E9FA91A}" type="pres">
      <dgm:prSet presAssocID="{8B6BCDF5-E202-49D5-936B-FD6C87C097CD}" presName="sibTrans" presStyleCnt="0"/>
      <dgm:spPr/>
    </dgm:pt>
    <dgm:pt modelId="{BCE4CF8F-1819-487E-A7CE-3A0477801788}" type="pres">
      <dgm:prSet presAssocID="{3B8287C7-FC35-45D1-B398-DE6FFD5EED00}" presName="compNode" presStyleCnt="0"/>
      <dgm:spPr/>
    </dgm:pt>
    <dgm:pt modelId="{EDDA237B-46FB-4B4E-BA41-7F77252C1CC4}" type="pres">
      <dgm:prSet presAssocID="{3B8287C7-FC35-45D1-B398-DE6FFD5EED00}" presName="bgRect" presStyleLbl="bgShp" presStyleIdx="2" presStyleCnt="3"/>
      <dgm:spPr/>
    </dgm:pt>
    <dgm:pt modelId="{328BC32C-3E0A-4D9E-872C-1607C7660B2E}" type="pres">
      <dgm:prSet presAssocID="{3B8287C7-FC35-45D1-B398-DE6FFD5EED0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ting"/>
        </a:ext>
      </dgm:extLst>
    </dgm:pt>
    <dgm:pt modelId="{349B308D-B408-4B89-B51D-681DFB66A668}" type="pres">
      <dgm:prSet presAssocID="{3B8287C7-FC35-45D1-B398-DE6FFD5EED00}" presName="spaceRect" presStyleCnt="0"/>
      <dgm:spPr/>
    </dgm:pt>
    <dgm:pt modelId="{818B20FA-6E81-4125-9E5F-4F35A0FD9C60}" type="pres">
      <dgm:prSet presAssocID="{3B8287C7-FC35-45D1-B398-DE6FFD5EED00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FE27901-026E-4C14-BF41-3ADD0BA7CECB}" type="presOf" srcId="{EA1AF2E4-2A43-4A4D-B8D5-2300600413B8}" destId="{A475A89C-76AA-48C7-90F3-93AD8E373DD0}" srcOrd="0" destOrd="0" presId="urn:microsoft.com/office/officeart/2018/2/layout/IconVerticalSolidList"/>
    <dgm:cxn modelId="{388C2009-B611-4A4A-BD4A-B2089CCD220C}" type="presOf" srcId="{E205CAB6-D8FF-459F-AC19-62F615A862A7}" destId="{BD0202DC-E1A1-45F6-9A49-210E8445EE96}" srcOrd="0" destOrd="0" presId="urn:microsoft.com/office/officeart/2018/2/layout/IconVerticalSolidList"/>
    <dgm:cxn modelId="{21800256-EC12-4E83-8AE3-322F2A1AC67F}" type="presOf" srcId="{3B8287C7-FC35-45D1-B398-DE6FFD5EED00}" destId="{818B20FA-6E81-4125-9E5F-4F35A0FD9C60}" srcOrd="0" destOrd="0" presId="urn:microsoft.com/office/officeart/2018/2/layout/IconVerticalSolidList"/>
    <dgm:cxn modelId="{C37CFF84-08DC-488D-9C09-66910F76E7C5}" type="presOf" srcId="{F2FEF320-575A-4BFC-9285-AF1C8A90C884}" destId="{5522A4BE-1664-4A1B-BA53-75B2038C9845}" srcOrd="0" destOrd="0" presId="urn:microsoft.com/office/officeart/2018/2/layout/IconVerticalSolidList"/>
    <dgm:cxn modelId="{B05BCB86-D84D-4764-B00B-5B66C1C3B0BA}" srcId="{F2FEF320-575A-4BFC-9285-AF1C8A90C884}" destId="{3B8287C7-FC35-45D1-B398-DE6FFD5EED00}" srcOrd="2" destOrd="0" parTransId="{95B9393B-E78C-4722-AB72-4C467472C2D1}" sibTransId="{D231FA68-6FDF-4C5B-BF1A-435CE7A51BDE}"/>
    <dgm:cxn modelId="{C3B6A1BA-6B74-4504-BE1E-4862629A05E0}" srcId="{F2FEF320-575A-4BFC-9285-AF1C8A90C884}" destId="{E205CAB6-D8FF-459F-AC19-62F615A862A7}" srcOrd="1" destOrd="0" parTransId="{3895EC9D-11FC-4AE8-9D71-8BC266C31E39}" sibTransId="{8B6BCDF5-E202-49D5-936B-FD6C87C097CD}"/>
    <dgm:cxn modelId="{FF7BD6F7-588A-4D6C-8760-EEA084C5D37F}" srcId="{F2FEF320-575A-4BFC-9285-AF1C8A90C884}" destId="{EA1AF2E4-2A43-4A4D-B8D5-2300600413B8}" srcOrd="0" destOrd="0" parTransId="{3AA233CB-58A5-4E45-82E5-4489A04B9C05}" sibTransId="{7A64F975-319F-487D-950E-EABFEA843843}"/>
    <dgm:cxn modelId="{CD0CCDEE-EA1C-4B81-9911-A5D131BF2F03}" type="presParOf" srcId="{5522A4BE-1664-4A1B-BA53-75B2038C9845}" destId="{5166CCD0-8382-4B0F-AB23-4B568FD9A9E0}" srcOrd="0" destOrd="0" presId="urn:microsoft.com/office/officeart/2018/2/layout/IconVerticalSolidList"/>
    <dgm:cxn modelId="{00BA319D-F07B-498E-BAB6-633E3DE1027A}" type="presParOf" srcId="{5166CCD0-8382-4B0F-AB23-4B568FD9A9E0}" destId="{3D258361-A17B-46E5-8532-0A56524DC291}" srcOrd="0" destOrd="0" presId="urn:microsoft.com/office/officeart/2018/2/layout/IconVerticalSolidList"/>
    <dgm:cxn modelId="{4771AD40-1C35-472C-A32A-0EEB6D74A7CD}" type="presParOf" srcId="{5166CCD0-8382-4B0F-AB23-4B568FD9A9E0}" destId="{C7935A61-AB19-4337-A380-3AE8F7F2CF46}" srcOrd="1" destOrd="0" presId="urn:microsoft.com/office/officeart/2018/2/layout/IconVerticalSolidList"/>
    <dgm:cxn modelId="{CEDC02A4-CCD7-4C74-862A-63C762A5C902}" type="presParOf" srcId="{5166CCD0-8382-4B0F-AB23-4B568FD9A9E0}" destId="{71E41C37-466B-4AEC-84EB-73453F3071DD}" srcOrd="2" destOrd="0" presId="urn:microsoft.com/office/officeart/2018/2/layout/IconVerticalSolidList"/>
    <dgm:cxn modelId="{FDCDB0BC-E53F-4AEC-BFFF-879527B3A600}" type="presParOf" srcId="{5166CCD0-8382-4B0F-AB23-4B568FD9A9E0}" destId="{A475A89C-76AA-48C7-90F3-93AD8E373DD0}" srcOrd="3" destOrd="0" presId="urn:microsoft.com/office/officeart/2018/2/layout/IconVerticalSolidList"/>
    <dgm:cxn modelId="{16FE193C-6339-4F75-BAC4-75D70208150C}" type="presParOf" srcId="{5522A4BE-1664-4A1B-BA53-75B2038C9845}" destId="{CD71366B-EE28-4CB8-9653-B42B15462B74}" srcOrd="1" destOrd="0" presId="urn:microsoft.com/office/officeart/2018/2/layout/IconVerticalSolidList"/>
    <dgm:cxn modelId="{8D0439E2-24AD-4503-BFB5-B1A500077A40}" type="presParOf" srcId="{5522A4BE-1664-4A1B-BA53-75B2038C9845}" destId="{C22E4991-5E9E-42D8-B744-0F2B0C0D2060}" srcOrd="2" destOrd="0" presId="urn:microsoft.com/office/officeart/2018/2/layout/IconVerticalSolidList"/>
    <dgm:cxn modelId="{AC6801DA-9CB4-44ED-820E-BB6FC55F8F59}" type="presParOf" srcId="{C22E4991-5E9E-42D8-B744-0F2B0C0D2060}" destId="{06C43570-26B6-4F6D-909A-1EA31D7DC22E}" srcOrd="0" destOrd="0" presId="urn:microsoft.com/office/officeart/2018/2/layout/IconVerticalSolidList"/>
    <dgm:cxn modelId="{AE01C1A1-BB5F-4E8A-AE69-BF69AB39AE3E}" type="presParOf" srcId="{C22E4991-5E9E-42D8-B744-0F2B0C0D2060}" destId="{0F242A79-E79A-40F1-A957-D1FC998D1802}" srcOrd="1" destOrd="0" presId="urn:microsoft.com/office/officeart/2018/2/layout/IconVerticalSolidList"/>
    <dgm:cxn modelId="{439CC8F5-7464-4C6D-A91D-9AE50896A557}" type="presParOf" srcId="{C22E4991-5E9E-42D8-B744-0F2B0C0D2060}" destId="{E3B561C1-4B44-41EE-92D8-46B905834F49}" srcOrd="2" destOrd="0" presId="urn:microsoft.com/office/officeart/2018/2/layout/IconVerticalSolidList"/>
    <dgm:cxn modelId="{969DAAB5-A1E9-4924-96D4-EA81F21A8170}" type="presParOf" srcId="{C22E4991-5E9E-42D8-B744-0F2B0C0D2060}" destId="{BD0202DC-E1A1-45F6-9A49-210E8445EE96}" srcOrd="3" destOrd="0" presId="urn:microsoft.com/office/officeart/2018/2/layout/IconVerticalSolidList"/>
    <dgm:cxn modelId="{EA62C6D6-DFA3-40BE-9ABC-6EAAE63D5A59}" type="presParOf" srcId="{5522A4BE-1664-4A1B-BA53-75B2038C9845}" destId="{E5AC623D-81A3-488B-BB5B-430D4E9FA91A}" srcOrd="3" destOrd="0" presId="urn:microsoft.com/office/officeart/2018/2/layout/IconVerticalSolidList"/>
    <dgm:cxn modelId="{FED04AD3-AFE7-4777-87C4-10B965BF3DBB}" type="presParOf" srcId="{5522A4BE-1664-4A1B-BA53-75B2038C9845}" destId="{BCE4CF8F-1819-487E-A7CE-3A0477801788}" srcOrd="4" destOrd="0" presId="urn:microsoft.com/office/officeart/2018/2/layout/IconVerticalSolidList"/>
    <dgm:cxn modelId="{661FCE7A-B782-4B7B-81A7-D9065F1D63EE}" type="presParOf" srcId="{BCE4CF8F-1819-487E-A7CE-3A0477801788}" destId="{EDDA237B-46FB-4B4E-BA41-7F77252C1CC4}" srcOrd="0" destOrd="0" presId="urn:microsoft.com/office/officeart/2018/2/layout/IconVerticalSolidList"/>
    <dgm:cxn modelId="{A87E466C-755B-467F-B93F-7B2C51E0C517}" type="presParOf" srcId="{BCE4CF8F-1819-487E-A7CE-3A0477801788}" destId="{328BC32C-3E0A-4D9E-872C-1607C7660B2E}" srcOrd="1" destOrd="0" presId="urn:microsoft.com/office/officeart/2018/2/layout/IconVerticalSolidList"/>
    <dgm:cxn modelId="{3F3CEF15-FCEB-4DDA-8B3C-C23CF3B207F5}" type="presParOf" srcId="{BCE4CF8F-1819-487E-A7CE-3A0477801788}" destId="{349B308D-B408-4B89-B51D-681DFB66A668}" srcOrd="2" destOrd="0" presId="urn:microsoft.com/office/officeart/2018/2/layout/IconVerticalSolidList"/>
    <dgm:cxn modelId="{4B3D662F-AEF1-4A9B-956B-290A8C0D167E}" type="presParOf" srcId="{BCE4CF8F-1819-487E-A7CE-3A0477801788}" destId="{818B20FA-6E81-4125-9E5F-4F35A0FD9C6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1C2EFF-43D7-4A94-BDD7-0F2CCFB984A3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F28F31D-A748-4BB7-A59B-9193412CB110}">
      <dgm:prSet/>
      <dgm:spPr/>
      <dgm:t>
        <a:bodyPr/>
        <a:lstStyle/>
        <a:p>
          <a:pPr algn="ctr"/>
          <a:r>
            <a:rPr lang="es-AR" b="1" dirty="0"/>
            <a:t>Revisión cada 5 años (artículo 73)</a:t>
          </a:r>
          <a:endParaRPr lang="en-US" dirty="0"/>
        </a:p>
      </dgm:t>
    </dgm:pt>
    <dgm:pt modelId="{AA09C5DC-4245-4026-80AC-D8D6689E079B}" type="parTrans" cxnId="{1EA23C1A-B76E-46C6-888F-141313D9AAEF}">
      <dgm:prSet/>
      <dgm:spPr/>
      <dgm:t>
        <a:bodyPr/>
        <a:lstStyle/>
        <a:p>
          <a:endParaRPr lang="en-US"/>
        </a:p>
      </dgm:t>
    </dgm:pt>
    <dgm:pt modelId="{07132B85-1AD2-4DD8-8A1F-A205BEDFCB12}" type="sibTrans" cxnId="{1EA23C1A-B76E-46C6-888F-141313D9AAEF}">
      <dgm:prSet/>
      <dgm:spPr/>
      <dgm:t>
        <a:bodyPr/>
        <a:lstStyle/>
        <a:p>
          <a:endParaRPr lang="en-US"/>
        </a:p>
      </dgm:t>
    </dgm:pt>
    <dgm:pt modelId="{7294DFD5-0644-4B02-B993-F6D0294C8053}">
      <dgm:prSet/>
      <dgm:spPr/>
      <dgm:t>
        <a:bodyPr/>
        <a:lstStyle/>
        <a:p>
          <a:pPr algn="ctr"/>
          <a:r>
            <a:rPr lang="es-AR" b="1" dirty="0"/>
            <a:t>Lista de Cuestiones Previas al Informe      (informe simplificado)</a:t>
          </a:r>
          <a:endParaRPr lang="en-US" dirty="0"/>
        </a:p>
      </dgm:t>
    </dgm:pt>
    <dgm:pt modelId="{7125CCAC-7C0E-4775-BC24-6FFE10A180D2}" type="parTrans" cxnId="{112B8C5A-543C-4C5D-8CDA-CC700FFD3CD8}">
      <dgm:prSet/>
      <dgm:spPr/>
      <dgm:t>
        <a:bodyPr/>
        <a:lstStyle/>
        <a:p>
          <a:endParaRPr lang="en-US"/>
        </a:p>
      </dgm:t>
    </dgm:pt>
    <dgm:pt modelId="{D8AE5F62-88A1-4AB0-8E84-DD436D0F9BD0}" type="sibTrans" cxnId="{112B8C5A-543C-4C5D-8CDA-CC700FFD3CD8}">
      <dgm:prSet/>
      <dgm:spPr/>
      <dgm:t>
        <a:bodyPr/>
        <a:lstStyle/>
        <a:p>
          <a:endParaRPr lang="en-US"/>
        </a:p>
      </dgm:t>
    </dgm:pt>
    <dgm:pt modelId="{DC49D058-7159-4951-BA70-A9820F8A967D}">
      <dgm:prSet/>
      <dgm:spPr/>
      <dgm:t>
        <a:bodyPr/>
        <a:lstStyle/>
        <a:p>
          <a:pPr algn="ctr"/>
          <a:r>
            <a:rPr lang="es-AR" b="1" dirty="0"/>
            <a:t>Informe de los Estados</a:t>
          </a:r>
          <a:endParaRPr lang="en-US" dirty="0"/>
        </a:p>
      </dgm:t>
    </dgm:pt>
    <dgm:pt modelId="{3426D3DB-0C46-49DA-9DD2-BB633251A2AF}" type="parTrans" cxnId="{211D1CD9-1757-4A9E-901A-F1CE2BC05C81}">
      <dgm:prSet/>
      <dgm:spPr/>
      <dgm:t>
        <a:bodyPr/>
        <a:lstStyle/>
        <a:p>
          <a:endParaRPr lang="en-US"/>
        </a:p>
      </dgm:t>
    </dgm:pt>
    <dgm:pt modelId="{B5063A16-B551-4E43-8A61-ED8D5EABD414}" type="sibTrans" cxnId="{211D1CD9-1757-4A9E-901A-F1CE2BC05C81}">
      <dgm:prSet/>
      <dgm:spPr/>
      <dgm:t>
        <a:bodyPr/>
        <a:lstStyle/>
        <a:p>
          <a:endParaRPr lang="en-US"/>
        </a:p>
      </dgm:t>
    </dgm:pt>
    <dgm:pt modelId="{6C124B2C-CD26-4ACC-8864-8AAF56D51C2E}">
      <dgm:prSet/>
      <dgm:spPr/>
      <dgm:t>
        <a:bodyPr/>
        <a:lstStyle/>
        <a:p>
          <a:pPr algn="ctr"/>
          <a:r>
            <a:rPr lang="es-AR" b="1" dirty="0"/>
            <a:t>Información de otros actores                          (sociedad civil, </a:t>
          </a:r>
          <a:r>
            <a:rPr lang="es-AR" b="1" dirty="0" err="1"/>
            <a:t>INDHs</a:t>
          </a:r>
          <a:r>
            <a:rPr lang="es-AR" b="1" dirty="0"/>
            <a:t>, Agencias ONU)</a:t>
          </a:r>
          <a:endParaRPr lang="en-US" dirty="0"/>
        </a:p>
      </dgm:t>
    </dgm:pt>
    <dgm:pt modelId="{CD083706-8E1D-457B-B757-0F8A37F27DF1}" type="parTrans" cxnId="{5B868F25-FA2C-4874-957C-3EEEB643F428}">
      <dgm:prSet/>
      <dgm:spPr/>
      <dgm:t>
        <a:bodyPr/>
        <a:lstStyle/>
        <a:p>
          <a:endParaRPr lang="en-US"/>
        </a:p>
      </dgm:t>
    </dgm:pt>
    <dgm:pt modelId="{570B766B-92DB-4AB7-B944-CCD43B017E29}" type="sibTrans" cxnId="{5B868F25-FA2C-4874-957C-3EEEB643F428}">
      <dgm:prSet/>
      <dgm:spPr/>
      <dgm:t>
        <a:bodyPr/>
        <a:lstStyle/>
        <a:p>
          <a:endParaRPr lang="en-US"/>
        </a:p>
      </dgm:t>
    </dgm:pt>
    <dgm:pt modelId="{0C169253-94F6-495B-9321-644413E01824}">
      <dgm:prSet/>
      <dgm:spPr/>
      <dgm:t>
        <a:bodyPr/>
        <a:lstStyle/>
        <a:p>
          <a:pPr algn="ctr"/>
          <a:endParaRPr lang="en-US" dirty="0"/>
        </a:p>
      </dgm:t>
    </dgm:pt>
    <dgm:pt modelId="{E506DBD0-5CC5-411D-AE83-7C796E381E33}" type="parTrans" cxnId="{6827B213-58FC-4747-81F6-05D27522641B}">
      <dgm:prSet/>
      <dgm:spPr/>
      <dgm:t>
        <a:bodyPr/>
        <a:lstStyle/>
        <a:p>
          <a:endParaRPr lang="en-US"/>
        </a:p>
      </dgm:t>
    </dgm:pt>
    <dgm:pt modelId="{43BDB420-3322-43AD-9ECA-AF689D570E24}" type="sibTrans" cxnId="{6827B213-58FC-4747-81F6-05D27522641B}">
      <dgm:prSet/>
      <dgm:spPr/>
      <dgm:t>
        <a:bodyPr/>
        <a:lstStyle/>
        <a:p>
          <a:endParaRPr lang="en-US"/>
        </a:p>
      </dgm:t>
    </dgm:pt>
    <dgm:pt modelId="{26363EBB-04C2-48FA-BF3B-97B605F6CDCA}">
      <dgm:prSet/>
      <dgm:spPr/>
      <dgm:t>
        <a:bodyPr/>
        <a:lstStyle/>
        <a:p>
          <a:pPr algn="ctr"/>
          <a:r>
            <a:rPr lang="es-AR" b="1" dirty="0"/>
            <a:t>Diálogo constructivo Comité - Estado</a:t>
          </a:r>
          <a:endParaRPr lang="en-US" dirty="0"/>
        </a:p>
      </dgm:t>
    </dgm:pt>
    <dgm:pt modelId="{1B02DDAF-6CE0-4D61-979D-F09251282222}" type="parTrans" cxnId="{15D258AE-8458-49EA-80A4-E607742B62FD}">
      <dgm:prSet/>
      <dgm:spPr/>
      <dgm:t>
        <a:bodyPr/>
        <a:lstStyle/>
        <a:p>
          <a:endParaRPr lang="en-US"/>
        </a:p>
      </dgm:t>
    </dgm:pt>
    <dgm:pt modelId="{35617E21-5246-48E2-90CF-B45F82983D86}" type="sibTrans" cxnId="{15D258AE-8458-49EA-80A4-E607742B62FD}">
      <dgm:prSet/>
      <dgm:spPr/>
      <dgm:t>
        <a:bodyPr/>
        <a:lstStyle/>
        <a:p>
          <a:endParaRPr lang="en-US"/>
        </a:p>
      </dgm:t>
    </dgm:pt>
    <dgm:pt modelId="{797EB5DF-6E9D-417F-9A13-F2F060426BB3}">
      <dgm:prSet/>
      <dgm:spPr/>
      <dgm:t>
        <a:bodyPr/>
        <a:lstStyle/>
        <a:p>
          <a:pPr algn="ctr"/>
          <a:r>
            <a:rPr lang="es-AR" b="1" dirty="0"/>
            <a:t>Observaciones Finales y Recomendaciones</a:t>
          </a:r>
          <a:endParaRPr lang="en-US" dirty="0"/>
        </a:p>
      </dgm:t>
    </dgm:pt>
    <dgm:pt modelId="{05A4D281-D50F-4E76-8B52-504321782A6F}" type="parTrans" cxnId="{388E6263-28AA-4856-B4C4-862E12BC7677}">
      <dgm:prSet/>
      <dgm:spPr/>
      <dgm:t>
        <a:bodyPr/>
        <a:lstStyle/>
        <a:p>
          <a:endParaRPr lang="en-US"/>
        </a:p>
      </dgm:t>
    </dgm:pt>
    <dgm:pt modelId="{F79AB67A-6AE0-4545-AC45-72256B96A7A3}" type="sibTrans" cxnId="{388E6263-28AA-4856-B4C4-862E12BC7677}">
      <dgm:prSet/>
      <dgm:spPr/>
      <dgm:t>
        <a:bodyPr/>
        <a:lstStyle/>
        <a:p>
          <a:endParaRPr lang="en-US"/>
        </a:p>
      </dgm:t>
    </dgm:pt>
    <dgm:pt modelId="{86E9CB53-593C-4171-8220-DD4F2BF906E2}" type="pres">
      <dgm:prSet presAssocID="{081C2EFF-43D7-4A94-BDD7-0F2CCFB984A3}" presName="linear" presStyleCnt="0">
        <dgm:presLayoutVars>
          <dgm:animLvl val="lvl"/>
          <dgm:resizeHandles val="exact"/>
        </dgm:presLayoutVars>
      </dgm:prSet>
      <dgm:spPr/>
    </dgm:pt>
    <dgm:pt modelId="{D21FE4CC-5EA5-47CC-8D2E-34CFCE96E159}" type="pres">
      <dgm:prSet presAssocID="{BF28F31D-A748-4BB7-A59B-9193412CB110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F6D879B8-5BB5-4588-87D2-2EC98472D3F4}" type="pres">
      <dgm:prSet presAssocID="{07132B85-1AD2-4DD8-8A1F-A205BEDFCB12}" presName="spacer" presStyleCnt="0"/>
      <dgm:spPr/>
    </dgm:pt>
    <dgm:pt modelId="{79956EAE-0194-4DCD-A63C-189E721D6887}" type="pres">
      <dgm:prSet presAssocID="{7294DFD5-0644-4B02-B993-F6D0294C8053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1F89199F-D699-47B3-AB44-5876F16FB45C}" type="pres">
      <dgm:prSet presAssocID="{D8AE5F62-88A1-4AB0-8E84-DD436D0F9BD0}" presName="spacer" presStyleCnt="0"/>
      <dgm:spPr/>
    </dgm:pt>
    <dgm:pt modelId="{CCAD1594-69F6-4332-8E4D-B3C6B0732631}" type="pres">
      <dgm:prSet presAssocID="{DC49D058-7159-4951-BA70-A9820F8A967D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A8D02E1C-2434-42D0-A35F-3FC1EA64CB93}" type="pres">
      <dgm:prSet presAssocID="{B5063A16-B551-4E43-8A61-ED8D5EABD414}" presName="spacer" presStyleCnt="0"/>
      <dgm:spPr/>
    </dgm:pt>
    <dgm:pt modelId="{2557D9FF-B879-42CC-A3ED-1EAD5726BE76}" type="pres">
      <dgm:prSet presAssocID="{6C124B2C-CD26-4ACC-8864-8AAF56D51C2E}" presName="parentText" presStyleLbl="node1" presStyleIdx="3" presStyleCnt="6" custScaleY="103402">
        <dgm:presLayoutVars>
          <dgm:chMax val="0"/>
          <dgm:bulletEnabled val="1"/>
        </dgm:presLayoutVars>
      </dgm:prSet>
      <dgm:spPr/>
    </dgm:pt>
    <dgm:pt modelId="{03274197-DBE6-4E89-940F-E0FA58E18BB4}" type="pres">
      <dgm:prSet presAssocID="{6C124B2C-CD26-4ACC-8864-8AAF56D51C2E}" presName="childText" presStyleLbl="revTx" presStyleIdx="0" presStyleCnt="1">
        <dgm:presLayoutVars>
          <dgm:bulletEnabled val="1"/>
        </dgm:presLayoutVars>
      </dgm:prSet>
      <dgm:spPr/>
    </dgm:pt>
    <dgm:pt modelId="{6A95CDB6-8E36-4E2C-9578-46C004988783}" type="pres">
      <dgm:prSet presAssocID="{26363EBB-04C2-48FA-BF3B-97B605F6CDCA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B0F937FC-068C-4511-9B25-0DF39F428718}" type="pres">
      <dgm:prSet presAssocID="{35617E21-5246-48E2-90CF-B45F82983D86}" presName="spacer" presStyleCnt="0"/>
      <dgm:spPr/>
    </dgm:pt>
    <dgm:pt modelId="{BBCE72C5-2798-4296-B6C3-A10FB6F4C720}" type="pres">
      <dgm:prSet presAssocID="{797EB5DF-6E9D-417F-9A13-F2F060426BB3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4E3A7D13-F462-4BD3-901C-F51D9E21960B}" type="presOf" srcId="{7294DFD5-0644-4B02-B993-F6D0294C8053}" destId="{79956EAE-0194-4DCD-A63C-189E721D6887}" srcOrd="0" destOrd="0" presId="urn:microsoft.com/office/officeart/2005/8/layout/vList2"/>
    <dgm:cxn modelId="{6827B213-58FC-4747-81F6-05D27522641B}" srcId="{6C124B2C-CD26-4ACC-8864-8AAF56D51C2E}" destId="{0C169253-94F6-495B-9321-644413E01824}" srcOrd="0" destOrd="0" parTransId="{E506DBD0-5CC5-411D-AE83-7C796E381E33}" sibTransId="{43BDB420-3322-43AD-9ECA-AF689D570E24}"/>
    <dgm:cxn modelId="{1EA23C1A-B76E-46C6-888F-141313D9AAEF}" srcId="{081C2EFF-43D7-4A94-BDD7-0F2CCFB984A3}" destId="{BF28F31D-A748-4BB7-A59B-9193412CB110}" srcOrd="0" destOrd="0" parTransId="{AA09C5DC-4245-4026-80AC-D8D6689E079B}" sibTransId="{07132B85-1AD2-4DD8-8A1F-A205BEDFCB12}"/>
    <dgm:cxn modelId="{5B868F25-FA2C-4874-957C-3EEEB643F428}" srcId="{081C2EFF-43D7-4A94-BDD7-0F2CCFB984A3}" destId="{6C124B2C-CD26-4ACC-8864-8AAF56D51C2E}" srcOrd="3" destOrd="0" parTransId="{CD083706-8E1D-457B-B757-0F8A37F27DF1}" sibTransId="{570B766B-92DB-4AB7-B944-CCD43B017E29}"/>
    <dgm:cxn modelId="{CA8DC040-72A8-40C9-9D2D-4641F36F532F}" type="presOf" srcId="{0C169253-94F6-495B-9321-644413E01824}" destId="{03274197-DBE6-4E89-940F-E0FA58E18BB4}" srcOrd="0" destOrd="0" presId="urn:microsoft.com/office/officeart/2005/8/layout/vList2"/>
    <dgm:cxn modelId="{388E6263-28AA-4856-B4C4-862E12BC7677}" srcId="{081C2EFF-43D7-4A94-BDD7-0F2CCFB984A3}" destId="{797EB5DF-6E9D-417F-9A13-F2F060426BB3}" srcOrd="5" destOrd="0" parTransId="{05A4D281-D50F-4E76-8B52-504321782A6F}" sibTransId="{F79AB67A-6AE0-4545-AC45-72256B96A7A3}"/>
    <dgm:cxn modelId="{D803E171-6C15-40D3-BFEE-56750CDDE49A}" type="presOf" srcId="{BF28F31D-A748-4BB7-A59B-9193412CB110}" destId="{D21FE4CC-5EA5-47CC-8D2E-34CFCE96E159}" srcOrd="0" destOrd="0" presId="urn:microsoft.com/office/officeart/2005/8/layout/vList2"/>
    <dgm:cxn modelId="{AA1EEE59-DAC7-47BD-B532-4DB3FE2C6513}" type="presOf" srcId="{6C124B2C-CD26-4ACC-8864-8AAF56D51C2E}" destId="{2557D9FF-B879-42CC-A3ED-1EAD5726BE76}" srcOrd="0" destOrd="0" presId="urn:microsoft.com/office/officeart/2005/8/layout/vList2"/>
    <dgm:cxn modelId="{112B8C5A-543C-4C5D-8CDA-CC700FFD3CD8}" srcId="{081C2EFF-43D7-4A94-BDD7-0F2CCFB984A3}" destId="{7294DFD5-0644-4B02-B993-F6D0294C8053}" srcOrd="1" destOrd="0" parTransId="{7125CCAC-7C0E-4775-BC24-6FFE10A180D2}" sibTransId="{D8AE5F62-88A1-4AB0-8E84-DD436D0F9BD0}"/>
    <dgm:cxn modelId="{35F89292-85F0-46E0-B9B8-A94D8EBC7D46}" type="presOf" srcId="{DC49D058-7159-4951-BA70-A9820F8A967D}" destId="{CCAD1594-69F6-4332-8E4D-B3C6B0732631}" srcOrd="0" destOrd="0" presId="urn:microsoft.com/office/officeart/2005/8/layout/vList2"/>
    <dgm:cxn modelId="{FFA362A4-F88D-4F4F-880C-317F889CB256}" type="presOf" srcId="{26363EBB-04C2-48FA-BF3B-97B605F6CDCA}" destId="{6A95CDB6-8E36-4E2C-9578-46C004988783}" srcOrd="0" destOrd="0" presId="urn:microsoft.com/office/officeart/2005/8/layout/vList2"/>
    <dgm:cxn modelId="{5C27D7AD-0335-44BA-97AB-BE332A72B046}" type="presOf" srcId="{797EB5DF-6E9D-417F-9A13-F2F060426BB3}" destId="{BBCE72C5-2798-4296-B6C3-A10FB6F4C720}" srcOrd="0" destOrd="0" presId="urn:microsoft.com/office/officeart/2005/8/layout/vList2"/>
    <dgm:cxn modelId="{15D258AE-8458-49EA-80A4-E607742B62FD}" srcId="{081C2EFF-43D7-4A94-BDD7-0F2CCFB984A3}" destId="{26363EBB-04C2-48FA-BF3B-97B605F6CDCA}" srcOrd="4" destOrd="0" parTransId="{1B02DDAF-6CE0-4D61-979D-F09251282222}" sibTransId="{35617E21-5246-48E2-90CF-B45F82983D86}"/>
    <dgm:cxn modelId="{FF522FC1-5925-4685-92DB-8BC8DAEF26EE}" type="presOf" srcId="{081C2EFF-43D7-4A94-BDD7-0F2CCFB984A3}" destId="{86E9CB53-593C-4171-8220-DD4F2BF906E2}" srcOrd="0" destOrd="0" presId="urn:microsoft.com/office/officeart/2005/8/layout/vList2"/>
    <dgm:cxn modelId="{211D1CD9-1757-4A9E-901A-F1CE2BC05C81}" srcId="{081C2EFF-43D7-4A94-BDD7-0F2CCFB984A3}" destId="{DC49D058-7159-4951-BA70-A9820F8A967D}" srcOrd="2" destOrd="0" parTransId="{3426D3DB-0C46-49DA-9DD2-BB633251A2AF}" sibTransId="{B5063A16-B551-4E43-8A61-ED8D5EABD414}"/>
    <dgm:cxn modelId="{B5F676AD-2B47-4E1E-B44D-346132717AB5}" type="presParOf" srcId="{86E9CB53-593C-4171-8220-DD4F2BF906E2}" destId="{D21FE4CC-5EA5-47CC-8D2E-34CFCE96E159}" srcOrd="0" destOrd="0" presId="urn:microsoft.com/office/officeart/2005/8/layout/vList2"/>
    <dgm:cxn modelId="{98BF3B85-83A6-4ECA-88CB-B5CDDC2376F4}" type="presParOf" srcId="{86E9CB53-593C-4171-8220-DD4F2BF906E2}" destId="{F6D879B8-5BB5-4588-87D2-2EC98472D3F4}" srcOrd="1" destOrd="0" presId="urn:microsoft.com/office/officeart/2005/8/layout/vList2"/>
    <dgm:cxn modelId="{0F14E973-CA86-416F-AE95-3CBAEBFC2BEA}" type="presParOf" srcId="{86E9CB53-593C-4171-8220-DD4F2BF906E2}" destId="{79956EAE-0194-4DCD-A63C-189E721D6887}" srcOrd="2" destOrd="0" presId="urn:microsoft.com/office/officeart/2005/8/layout/vList2"/>
    <dgm:cxn modelId="{4D759931-7BB0-41FA-9290-A23DF6A583BD}" type="presParOf" srcId="{86E9CB53-593C-4171-8220-DD4F2BF906E2}" destId="{1F89199F-D699-47B3-AB44-5876F16FB45C}" srcOrd="3" destOrd="0" presId="urn:microsoft.com/office/officeart/2005/8/layout/vList2"/>
    <dgm:cxn modelId="{CF0E4D53-B9C7-43C4-AE86-2746B25E3771}" type="presParOf" srcId="{86E9CB53-593C-4171-8220-DD4F2BF906E2}" destId="{CCAD1594-69F6-4332-8E4D-B3C6B0732631}" srcOrd="4" destOrd="0" presId="urn:microsoft.com/office/officeart/2005/8/layout/vList2"/>
    <dgm:cxn modelId="{807D6C8D-324C-4964-9DE8-FDD92D327419}" type="presParOf" srcId="{86E9CB53-593C-4171-8220-DD4F2BF906E2}" destId="{A8D02E1C-2434-42D0-A35F-3FC1EA64CB93}" srcOrd="5" destOrd="0" presId="urn:microsoft.com/office/officeart/2005/8/layout/vList2"/>
    <dgm:cxn modelId="{9D761066-52C7-4774-AE49-36A3613D66F9}" type="presParOf" srcId="{86E9CB53-593C-4171-8220-DD4F2BF906E2}" destId="{2557D9FF-B879-42CC-A3ED-1EAD5726BE76}" srcOrd="6" destOrd="0" presId="urn:microsoft.com/office/officeart/2005/8/layout/vList2"/>
    <dgm:cxn modelId="{19F445C3-5C25-4A94-BEFB-DBCE7D93B817}" type="presParOf" srcId="{86E9CB53-593C-4171-8220-DD4F2BF906E2}" destId="{03274197-DBE6-4E89-940F-E0FA58E18BB4}" srcOrd="7" destOrd="0" presId="urn:microsoft.com/office/officeart/2005/8/layout/vList2"/>
    <dgm:cxn modelId="{CD1E98F2-7918-45A2-A0AB-09C6A1897E6B}" type="presParOf" srcId="{86E9CB53-593C-4171-8220-DD4F2BF906E2}" destId="{6A95CDB6-8E36-4E2C-9578-46C004988783}" srcOrd="8" destOrd="0" presId="urn:microsoft.com/office/officeart/2005/8/layout/vList2"/>
    <dgm:cxn modelId="{87C7EA7A-61C3-4EB7-A201-833F9B668F31}" type="presParOf" srcId="{86E9CB53-593C-4171-8220-DD4F2BF906E2}" destId="{B0F937FC-068C-4511-9B25-0DF39F428718}" srcOrd="9" destOrd="0" presId="urn:microsoft.com/office/officeart/2005/8/layout/vList2"/>
    <dgm:cxn modelId="{981A03D9-C045-4B9F-80FE-DCCA821EE0EF}" type="presParOf" srcId="{86E9CB53-593C-4171-8220-DD4F2BF906E2}" destId="{BBCE72C5-2798-4296-B6C3-A10FB6F4C720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37B5257-4526-4E79-BF75-B2424085760B}" type="doc">
      <dgm:prSet loTypeId="urn:microsoft.com/office/officeart/2005/8/layout/list1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EA7D5AA-3069-4ED7-AE0D-80B36EC48523}">
      <dgm:prSet/>
      <dgm:spPr/>
      <dgm:t>
        <a:bodyPr/>
        <a:lstStyle/>
        <a:p>
          <a:r>
            <a:rPr lang="es-AR" b="1" dirty="0"/>
            <a:t>Cada revisión periódica</a:t>
          </a:r>
          <a:endParaRPr lang="en-US" dirty="0"/>
        </a:p>
      </dgm:t>
    </dgm:pt>
    <dgm:pt modelId="{3D97F603-14EF-4C1F-AC63-838E17A5060F}" type="parTrans" cxnId="{629A06C2-356B-489E-BFAC-F9FABB936FE5}">
      <dgm:prSet/>
      <dgm:spPr/>
      <dgm:t>
        <a:bodyPr/>
        <a:lstStyle/>
        <a:p>
          <a:endParaRPr lang="en-US"/>
        </a:p>
      </dgm:t>
    </dgm:pt>
    <dgm:pt modelId="{7E2F9CB5-C1C8-4A06-8C09-9EC8FB8CF8CC}" type="sibTrans" cxnId="{629A06C2-356B-489E-BFAC-F9FABB936FE5}">
      <dgm:prSet/>
      <dgm:spPr/>
      <dgm:t>
        <a:bodyPr/>
        <a:lstStyle/>
        <a:p>
          <a:endParaRPr lang="en-US"/>
        </a:p>
      </dgm:t>
    </dgm:pt>
    <dgm:pt modelId="{FD24B586-F496-493E-BA9B-3F6CAADC4AFD}">
      <dgm:prSet/>
      <dgm:spPr/>
      <dgm:t>
        <a:bodyPr/>
        <a:lstStyle/>
        <a:p>
          <a:r>
            <a:rPr lang="es-AR" b="1" dirty="0"/>
            <a:t>Seguimiento </a:t>
          </a:r>
          <a:r>
            <a:rPr lang="es-AR" b="1" dirty="0" err="1"/>
            <a:t>inter-sesional</a:t>
          </a:r>
          <a:r>
            <a:rPr lang="es-AR" b="1" dirty="0"/>
            <a:t> sobre recomendaciones prioritarias y urgentes</a:t>
          </a:r>
          <a:endParaRPr lang="en-US" dirty="0"/>
        </a:p>
      </dgm:t>
    </dgm:pt>
    <dgm:pt modelId="{00A78D4C-CC39-49A6-9550-287B8C59C3B2}" type="parTrans" cxnId="{6D1B8BE8-116F-4332-9498-CA1873D13236}">
      <dgm:prSet/>
      <dgm:spPr/>
      <dgm:t>
        <a:bodyPr/>
        <a:lstStyle/>
        <a:p>
          <a:endParaRPr lang="en-US"/>
        </a:p>
      </dgm:t>
    </dgm:pt>
    <dgm:pt modelId="{2C6DE54C-3D84-45A1-84E7-64A11CC774E7}" type="sibTrans" cxnId="{6D1B8BE8-116F-4332-9498-CA1873D13236}">
      <dgm:prSet/>
      <dgm:spPr/>
      <dgm:t>
        <a:bodyPr/>
        <a:lstStyle/>
        <a:p>
          <a:endParaRPr lang="en-US"/>
        </a:p>
      </dgm:t>
    </dgm:pt>
    <dgm:pt modelId="{FAB1A1A0-9E33-4654-AEE6-E950786473E3}">
      <dgm:prSet/>
      <dgm:spPr/>
      <dgm:t>
        <a:bodyPr/>
        <a:lstStyle/>
        <a:p>
          <a:r>
            <a:rPr lang="es-AR" b="1" dirty="0"/>
            <a:t>2 años luego de Conclusiones y Recomendaciones</a:t>
          </a:r>
          <a:endParaRPr lang="en-US" dirty="0"/>
        </a:p>
      </dgm:t>
    </dgm:pt>
    <dgm:pt modelId="{223F8F88-AF6C-4E50-9269-C79EC4431262}" type="parTrans" cxnId="{E6E62296-2C4D-4E37-821B-091C2231FDFC}">
      <dgm:prSet/>
      <dgm:spPr/>
      <dgm:t>
        <a:bodyPr/>
        <a:lstStyle/>
        <a:p>
          <a:endParaRPr lang="en-US"/>
        </a:p>
      </dgm:t>
    </dgm:pt>
    <dgm:pt modelId="{FD38FE45-B7D0-470C-8D3D-74327954BC64}" type="sibTrans" cxnId="{E6E62296-2C4D-4E37-821B-091C2231FDFC}">
      <dgm:prSet/>
      <dgm:spPr/>
      <dgm:t>
        <a:bodyPr/>
        <a:lstStyle/>
        <a:p>
          <a:endParaRPr lang="en-US"/>
        </a:p>
      </dgm:t>
    </dgm:pt>
    <dgm:pt modelId="{D4998E7B-8A98-40E8-8A68-083EC61DBA59}">
      <dgm:prSet/>
      <dgm:spPr/>
      <dgm:t>
        <a:bodyPr/>
        <a:lstStyle/>
        <a:p>
          <a:r>
            <a:rPr lang="es-AR" b="1" dirty="0"/>
            <a:t>Visitas a países</a:t>
          </a:r>
          <a:endParaRPr lang="en-US" dirty="0"/>
        </a:p>
      </dgm:t>
    </dgm:pt>
    <dgm:pt modelId="{F67A43F7-47B0-4412-B0EC-EA3D22396E9A}" type="parTrans" cxnId="{34F1A88F-4AB1-4C1E-8BA8-34A9CE0FB6F5}">
      <dgm:prSet/>
      <dgm:spPr/>
      <dgm:t>
        <a:bodyPr/>
        <a:lstStyle/>
        <a:p>
          <a:endParaRPr lang="en-US"/>
        </a:p>
      </dgm:t>
    </dgm:pt>
    <dgm:pt modelId="{E60C5EC3-313D-4E0A-A6C9-CDBD8C17036C}" type="sibTrans" cxnId="{34F1A88F-4AB1-4C1E-8BA8-34A9CE0FB6F5}">
      <dgm:prSet/>
      <dgm:spPr/>
      <dgm:t>
        <a:bodyPr/>
        <a:lstStyle/>
        <a:p>
          <a:endParaRPr lang="en-US"/>
        </a:p>
      </dgm:t>
    </dgm:pt>
    <dgm:pt modelId="{89638CCE-B76F-4672-B6AC-6FE7CE1442A5}">
      <dgm:prSet/>
      <dgm:spPr/>
      <dgm:t>
        <a:bodyPr/>
        <a:lstStyle/>
        <a:p>
          <a:r>
            <a:rPr lang="es-AR" b="1" dirty="0"/>
            <a:t>Seguimiento In situ </a:t>
          </a:r>
          <a:endParaRPr lang="en-US" dirty="0"/>
        </a:p>
      </dgm:t>
    </dgm:pt>
    <dgm:pt modelId="{C9EBFBEA-5951-49EF-9A51-1495D942DDBC}" type="parTrans" cxnId="{36FD1ADB-DB1B-4F47-993D-32713B848297}">
      <dgm:prSet/>
      <dgm:spPr/>
      <dgm:t>
        <a:bodyPr/>
        <a:lstStyle/>
        <a:p>
          <a:endParaRPr lang="en-US"/>
        </a:p>
      </dgm:t>
    </dgm:pt>
    <dgm:pt modelId="{CE89279B-2A0A-450C-9030-D250521D721D}" type="sibTrans" cxnId="{36FD1ADB-DB1B-4F47-993D-32713B848297}">
      <dgm:prSet/>
      <dgm:spPr/>
      <dgm:t>
        <a:bodyPr/>
        <a:lstStyle/>
        <a:p>
          <a:endParaRPr lang="en-US"/>
        </a:p>
      </dgm:t>
    </dgm:pt>
    <dgm:pt modelId="{CF7516E6-AC07-448C-A9D6-91B0F3DA112B}">
      <dgm:prSet/>
      <dgm:spPr/>
      <dgm:t>
        <a:bodyPr/>
        <a:lstStyle/>
        <a:p>
          <a:r>
            <a:rPr lang="es-AR" b="1" dirty="0"/>
            <a:t>Plan de acción del Comité aprobado en 2016</a:t>
          </a:r>
          <a:endParaRPr lang="en-US" dirty="0"/>
        </a:p>
      </dgm:t>
    </dgm:pt>
    <dgm:pt modelId="{8B81CA0E-4367-481C-A004-57186ADAD660}" type="parTrans" cxnId="{7323F224-DF47-4456-AB6A-690849E0F88A}">
      <dgm:prSet/>
      <dgm:spPr/>
      <dgm:t>
        <a:bodyPr/>
        <a:lstStyle/>
        <a:p>
          <a:endParaRPr lang="en-US"/>
        </a:p>
      </dgm:t>
    </dgm:pt>
    <dgm:pt modelId="{E4461EAE-4778-4AE8-A6FA-F75A63FF8DD7}" type="sibTrans" cxnId="{7323F224-DF47-4456-AB6A-690849E0F88A}">
      <dgm:prSet/>
      <dgm:spPr/>
      <dgm:t>
        <a:bodyPr/>
        <a:lstStyle/>
        <a:p>
          <a:endParaRPr lang="en-US"/>
        </a:p>
      </dgm:t>
    </dgm:pt>
    <dgm:pt modelId="{CC7A8C60-CA21-486F-8D35-ACD68F52BE23}">
      <dgm:prSet/>
      <dgm:spPr/>
      <dgm:t>
        <a:bodyPr/>
        <a:lstStyle/>
        <a:p>
          <a:r>
            <a:rPr lang="es-AR" b="1" dirty="0"/>
            <a:t>Proceso de Fortalecimiento de Órganos de Tratados</a:t>
          </a:r>
          <a:endParaRPr lang="en-US" dirty="0"/>
        </a:p>
      </dgm:t>
    </dgm:pt>
    <dgm:pt modelId="{30BF6590-6A76-4C3A-B84E-C4852182D2D7}" type="parTrans" cxnId="{B779E1D7-A621-4D4E-8348-04428B1ECB38}">
      <dgm:prSet/>
      <dgm:spPr/>
      <dgm:t>
        <a:bodyPr/>
        <a:lstStyle/>
        <a:p>
          <a:endParaRPr lang="en-US"/>
        </a:p>
      </dgm:t>
    </dgm:pt>
    <dgm:pt modelId="{C8946783-C678-4D00-B2C6-F03F7BAA0B7D}" type="sibTrans" cxnId="{B779E1D7-A621-4D4E-8348-04428B1ECB38}">
      <dgm:prSet/>
      <dgm:spPr/>
      <dgm:t>
        <a:bodyPr/>
        <a:lstStyle/>
        <a:p>
          <a:endParaRPr lang="en-US"/>
        </a:p>
      </dgm:t>
    </dgm:pt>
    <dgm:pt modelId="{BA82AB13-B3EC-42EF-BB7F-DFED9DD56B0F}" type="pres">
      <dgm:prSet presAssocID="{E37B5257-4526-4E79-BF75-B2424085760B}" presName="linear" presStyleCnt="0">
        <dgm:presLayoutVars>
          <dgm:dir/>
          <dgm:animLvl val="lvl"/>
          <dgm:resizeHandles val="exact"/>
        </dgm:presLayoutVars>
      </dgm:prSet>
      <dgm:spPr/>
    </dgm:pt>
    <dgm:pt modelId="{0D726753-E281-4F47-92A7-11FF64F32A3E}" type="pres">
      <dgm:prSet presAssocID="{BEA7D5AA-3069-4ED7-AE0D-80B36EC48523}" presName="parentLin" presStyleCnt="0"/>
      <dgm:spPr/>
    </dgm:pt>
    <dgm:pt modelId="{80436DE8-5F79-4D0A-B0C8-1F4EC480210A}" type="pres">
      <dgm:prSet presAssocID="{BEA7D5AA-3069-4ED7-AE0D-80B36EC48523}" presName="parentLeftMargin" presStyleLbl="node1" presStyleIdx="0" presStyleCnt="3"/>
      <dgm:spPr/>
    </dgm:pt>
    <dgm:pt modelId="{DE2790C7-B69E-4B41-BC94-09567353CB9C}" type="pres">
      <dgm:prSet presAssocID="{BEA7D5AA-3069-4ED7-AE0D-80B36EC4852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14138B4-EBE8-43AF-A4E4-FE844594A4BD}" type="pres">
      <dgm:prSet presAssocID="{BEA7D5AA-3069-4ED7-AE0D-80B36EC48523}" presName="negativeSpace" presStyleCnt="0"/>
      <dgm:spPr/>
    </dgm:pt>
    <dgm:pt modelId="{A1606A9A-097C-4E8A-8F90-F855CE1E6678}" type="pres">
      <dgm:prSet presAssocID="{BEA7D5AA-3069-4ED7-AE0D-80B36EC48523}" presName="childText" presStyleLbl="conFgAcc1" presStyleIdx="0" presStyleCnt="3">
        <dgm:presLayoutVars>
          <dgm:bulletEnabled val="1"/>
        </dgm:presLayoutVars>
      </dgm:prSet>
      <dgm:spPr/>
    </dgm:pt>
    <dgm:pt modelId="{74970AF6-ABF6-4179-AB41-EA422284AFAE}" type="pres">
      <dgm:prSet presAssocID="{7E2F9CB5-C1C8-4A06-8C09-9EC8FB8CF8CC}" presName="spaceBetweenRectangles" presStyleCnt="0"/>
      <dgm:spPr/>
    </dgm:pt>
    <dgm:pt modelId="{04000018-31C6-4FDA-B945-97D92C62E1E8}" type="pres">
      <dgm:prSet presAssocID="{FD24B586-F496-493E-BA9B-3F6CAADC4AFD}" presName="parentLin" presStyleCnt="0"/>
      <dgm:spPr/>
    </dgm:pt>
    <dgm:pt modelId="{F2AE22BF-CFA9-4CF2-AA98-1DD9FE3773EE}" type="pres">
      <dgm:prSet presAssocID="{FD24B586-F496-493E-BA9B-3F6CAADC4AFD}" presName="parentLeftMargin" presStyleLbl="node1" presStyleIdx="0" presStyleCnt="3"/>
      <dgm:spPr/>
    </dgm:pt>
    <dgm:pt modelId="{0036B1A7-5FE2-48AC-B788-DCA280850035}" type="pres">
      <dgm:prSet presAssocID="{FD24B586-F496-493E-BA9B-3F6CAADC4AF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81A76FC-DC24-4631-81C0-3DB056F6284D}" type="pres">
      <dgm:prSet presAssocID="{FD24B586-F496-493E-BA9B-3F6CAADC4AFD}" presName="negativeSpace" presStyleCnt="0"/>
      <dgm:spPr/>
    </dgm:pt>
    <dgm:pt modelId="{C42FD4FB-5F47-46DD-85B1-CBFED6CD1B7E}" type="pres">
      <dgm:prSet presAssocID="{FD24B586-F496-493E-BA9B-3F6CAADC4AFD}" presName="childText" presStyleLbl="conFgAcc1" presStyleIdx="1" presStyleCnt="3">
        <dgm:presLayoutVars>
          <dgm:bulletEnabled val="1"/>
        </dgm:presLayoutVars>
      </dgm:prSet>
      <dgm:spPr/>
    </dgm:pt>
    <dgm:pt modelId="{F0CD406C-5D6B-4FD0-990E-BC76F4833FCD}" type="pres">
      <dgm:prSet presAssocID="{2C6DE54C-3D84-45A1-84E7-64A11CC774E7}" presName="spaceBetweenRectangles" presStyleCnt="0"/>
      <dgm:spPr/>
    </dgm:pt>
    <dgm:pt modelId="{5B37D586-67B3-4B72-B700-6795C42ABB0C}" type="pres">
      <dgm:prSet presAssocID="{D4998E7B-8A98-40E8-8A68-083EC61DBA59}" presName="parentLin" presStyleCnt="0"/>
      <dgm:spPr/>
    </dgm:pt>
    <dgm:pt modelId="{31A86FB8-BCD1-45A7-99D4-80CE7FE1AB48}" type="pres">
      <dgm:prSet presAssocID="{D4998E7B-8A98-40E8-8A68-083EC61DBA59}" presName="parentLeftMargin" presStyleLbl="node1" presStyleIdx="1" presStyleCnt="3"/>
      <dgm:spPr/>
    </dgm:pt>
    <dgm:pt modelId="{1C8183D8-189A-4162-9EA7-4CEA7A414EEE}" type="pres">
      <dgm:prSet presAssocID="{D4998E7B-8A98-40E8-8A68-083EC61DBA59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83E7673-23FE-45A7-9531-C33DAFB7745F}" type="pres">
      <dgm:prSet presAssocID="{D4998E7B-8A98-40E8-8A68-083EC61DBA59}" presName="negativeSpace" presStyleCnt="0"/>
      <dgm:spPr/>
    </dgm:pt>
    <dgm:pt modelId="{26F3D6AA-A61C-4A8D-9B48-0305E8828882}" type="pres">
      <dgm:prSet presAssocID="{D4998E7B-8A98-40E8-8A68-083EC61DBA5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13ECE03-257E-43F8-BAE2-4E8377022BC8}" type="presOf" srcId="{FD24B586-F496-493E-BA9B-3F6CAADC4AFD}" destId="{0036B1A7-5FE2-48AC-B788-DCA280850035}" srcOrd="1" destOrd="0" presId="urn:microsoft.com/office/officeart/2005/8/layout/list1"/>
    <dgm:cxn modelId="{7A8C9B11-2AD2-49B8-ADB2-AFF3ACFFC16E}" type="presOf" srcId="{FD24B586-F496-493E-BA9B-3F6CAADC4AFD}" destId="{F2AE22BF-CFA9-4CF2-AA98-1DD9FE3773EE}" srcOrd="0" destOrd="0" presId="urn:microsoft.com/office/officeart/2005/8/layout/list1"/>
    <dgm:cxn modelId="{7323F224-DF47-4456-AB6A-690849E0F88A}" srcId="{D4998E7B-8A98-40E8-8A68-083EC61DBA59}" destId="{CF7516E6-AC07-448C-A9D6-91B0F3DA112B}" srcOrd="1" destOrd="0" parTransId="{8B81CA0E-4367-481C-A004-57186ADAD660}" sibTransId="{E4461EAE-4778-4AE8-A6FA-F75A63FF8DD7}"/>
    <dgm:cxn modelId="{AE963036-644E-424D-92AE-D28A095FCBFA}" type="presOf" srcId="{CC7A8C60-CA21-486F-8D35-ACD68F52BE23}" destId="{26F3D6AA-A61C-4A8D-9B48-0305E8828882}" srcOrd="0" destOrd="2" presId="urn:microsoft.com/office/officeart/2005/8/layout/list1"/>
    <dgm:cxn modelId="{19A3C636-F601-4F84-9111-6CA3FF23173E}" type="presOf" srcId="{BEA7D5AA-3069-4ED7-AE0D-80B36EC48523}" destId="{DE2790C7-B69E-4B41-BC94-09567353CB9C}" srcOrd="1" destOrd="0" presId="urn:microsoft.com/office/officeart/2005/8/layout/list1"/>
    <dgm:cxn modelId="{DED57941-354C-4FD7-94DF-884D58052D22}" type="presOf" srcId="{E37B5257-4526-4E79-BF75-B2424085760B}" destId="{BA82AB13-B3EC-42EF-BB7F-DFED9DD56B0F}" srcOrd="0" destOrd="0" presId="urn:microsoft.com/office/officeart/2005/8/layout/list1"/>
    <dgm:cxn modelId="{7DC87147-AB66-405C-9AC8-B76174069DEE}" type="presOf" srcId="{89638CCE-B76F-4672-B6AC-6FE7CE1442A5}" destId="{26F3D6AA-A61C-4A8D-9B48-0305E8828882}" srcOrd="0" destOrd="0" presId="urn:microsoft.com/office/officeart/2005/8/layout/list1"/>
    <dgm:cxn modelId="{82409D4B-4CCB-4B80-A950-0D4C933C5C60}" type="presOf" srcId="{FAB1A1A0-9E33-4654-AEE6-E950786473E3}" destId="{C42FD4FB-5F47-46DD-85B1-CBFED6CD1B7E}" srcOrd="0" destOrd="0" presId="urn:microsoft.com/office/officeart/2005/8/layout/list1"/>
    <dgm:cxn modelId="{B4337B51-1C43-4CF1-8BBE-2D88A751B30B}" type="presOf" srcId="{BEA7D5AA-3069-4ED7-AE0D-80B36EC48523}" destId="{80436DE8-5F79-4D0A-B0C8-1F4EC480210A}" srcOrd="0" destOrd="0" presId="urn:microsoft.com/office/officeart/2005/8/layout/list1"/>
    <dgm:cxn modelId="{0857A157-AF62-4B97-9FF9-90B2B6FE3187}" type="presOf" srcId="{CF7516E6-AC07-448C-A9D6-91B0F3DA112B}" destId="{26F3D6AA-A61C-4A8D-9B48-0305E8828882}" srcOrd="0" destOrd="1" presId="urn:microsoft.com/office/officeart/2005/8/layout/list1"/>
    <dgm:cxn modelId="{34F1A88F-4AB1-4C1E-8BA8-34A9CE0FB6F5}" srcId="{E37B5257-4526-4E79-BF75-B2424085760B}" destId="{D4998E7B-8A98-40E8-8A68-083EC61DBA59}" srcOrd="2" destOrd="0" parTransId="{F67A43F7-47B0-4412-B0EC-EA3D22396E9A}" sibTransId="{E60C5EC3-313D-4E0A-A6C9-CDBD8C17036C}"/>
    <dgm:cxn modelId="{E6E62296-2C4D-4E37-821B-091C2231FDFC}" srcId="{FD24B586-F496-493E-BA9B-3F6CAADC4AFD}" destId="{FAB1A1A0-9E33-4654-AEE6-E950786473E3}" srcOrd="0" destOrd="0" parTransId="{223F8F88-AF6C-4E50-9269-C79EC4431262}" sibTransId="{FD38FE45-B7D0-470C-8D3D-74327954BC64}"/>
    <dgm:cxn modelId="{629A06C2-356B-489E-BFAC-F9FABB936FE5}" srcId="{E37B5257-4526-4E79-BF75-B2424085760B}" destId="{BEA7D5AA-3069-4ED7-AE0D-80B36EC48523}" srcOrd="0" destOrd="0" parTransId="{3D97F603-14EF-4C1F-AC63-838E17A5060F}" sibTransId="{7E2F9CB5-C1C8-4A06-8C09-9EC8FB8CF8CC}"/>
    <dgm:cxn modelId="{B779E1D7-A621-4D4E-8348-04428B1ECB38}" srcId="{D4998E7B-8A98-40E8-8A68-083EC61DBA59}" destId="{CC7A8C60-CA21-486F-8D35-ACD68F52BE23}" srcOrd="2" destOrd="0" parTransId="{30BF6590-6A76-4C3A-B84E-C4852182D2D7}" sibTransId="{C8946783-C678-4D00-B2C6-F03F7BAA0B7D}"/>
    <dgm:cxn modelId="{36FD1ADB-DB1B-4F47-993D-32713B848297}" srcId="{D4998E7B-8A98-40E8-8A68-083EC61DBA59}" destId="{89638CCE-B76F-4672-B6AC-6FE7CE1442A5}" srcOrd="0" destOrd="0" parTransId="{C9EBFBEA-5951-49EF-9A51-1495D942DDBC}" sibTransId="{CE89279B-2A0A-450C-9030-D250521D721D}"/>
    <dgm:cxn modelId="{7D7475E2-2C4E-4C60-836D-9CC93D7A01C9}" type="presOf" srcId="{D4998E7B-8A98-40E8-8A68-083EC61DBA59}" destId="{1C8183D8-189A-4162-9EA7-4CEA7A414EEE}" srcOrd="1" destOrd="0" presId="urn:microsoft.com/office/officeart/2005/8/layout/list1"/>
    <dgm:cxn modelId="{6D1B8BE8-116F-4332-9498-CA1873D13236}" srcId="{E37B5257-4526-4E79-BF75-B2424085760B}" destId="{FD24B586-F496-493E-BA9B-3F6CAADC4AFD}" srcOrd="1" destOrd="0" parTransId="{00A78D4C-CC39-49A6-9550-287B8C59C3B2}" sibTransId="{2C6DE54C-3D84-45A1-84E7-64A11CC774E7}"/>
    <dgm:cxn modelId="{2F2697F2-E860-4C56-9D02-E8635AD401A6}" type="presOf" srcId="{D4998E7B-8A98-40E8-8A68-083EC61DBA59}" destId="{31A86FB8-BCD1-45A7-99D4-80CE7FE1AB48}" srcOrd="0" destOrd="0" presId="urn:microsoft.com/office/officeart/2005/8/layout/list1"/>
    <dgm:cxn modelId="{355F13EC-E8D6-4782-B66A-80C68F9EB67D}" type="presParOf" srcId="{BA82AB13-B3EC-42EF-BB7F-DFED9DD56B0F}" destId="{0D726753-E281-4F47-92A7-11FF64F32A3E}" srcOrd="0" destOrd="0" presId="urn:microsoft.com/office/officeart/2005/8/layout/list1"/>
    <dgm:cxn modelId="{9DB80DCD-2DE5-4C84-B56F-BAF55A307876}" type="presParOf" srcId="{0D726753-E281-4F47-92A7-11FF64F32A3E}" destId="{80436DE8-5F79-4D0A-B0C8-1F4EC480210A}" srcOrd="0" destOrd="0" presId="urn:microsoft.com/office/officeart/2005/8/layout/list1"/>
    <dgm:cxn modelId="{65BEA234-540B-42A1-9D5D-85701A63EBDF}" type="presParOf" srcId="{0D726753-E281-4F47-92A7-11FF64F32A3E}" destId="{DE2790C7-B69E-4B41-BC94-09567353CB9C}" srcOrd="1" destOrd="0" presId="urn:microsoft.com/office/officeart/2005/8/layout/list1"/>
    <dgm:cxn modelId="{DC533C63-E1C1-48B0-9614-36417AF025AD}" type="presParOf" srcId="{BA82AB13-B3EC-42EF-BB7F-DFED9DD56B0F}" destId="{014138B4-EBE8-43AF-A4E4-FE844594A4BD}" srcOrd="1" destOrd="0" presId="urn:microsoft.com/office/officeart/2005/8/layout/list1"/>
    <dgm:cxn modelId="{0A1F0771-4489-42CD-8013-792BA26D5CB8}" type="presParOf" srcId="{BA82AB13-B3EC-42EF-BB7F-DFED9DD56B0F}" destId="{A1606A9A-097C-4E8A-8F90-F855CE1E6678}" srcOrd="2" destOrd="0" presId="urn:microsoft.com/office/officeart/2005/8/layout/list1"/>
    <dgm:cxn modelId="{048FB5F1-A904-4EA8-AEFC-E0C7C9E57267}" type="presParOf" srcId="{BA82AB13-B3EC-42EF-BB7F-DFED9DD56B0F}" destId="{74970AF6-ABF6-4179-AB41-EA422284AFAE}" srcOrd="3" destOrd="0" presId="urn:microsoft.com/office/officeart/2005/8/layout/list1"/>
    <dgm:cxn modelId="{491C6461-12B2-4AAC-986D-6619DB4E4961}" type="presParOf" srcId="{BA82AB13-B3EC-42EF-BB7F-DFED9DD56B0F}" destId="{04000018-31C6-4FDA-B945-97D92C62E1E8}" srcOrd="4" destOrd="0" presId="urn:microsoft.com/office/officeart/2005/8/layout/list1"/>
    <dgm:cxn modelId="{8FD8A591-5EB5-438D-90A3-7938423CCE92}" type="presParOf" srcId="{04000018-31C6-4FDA-B945-97D92C62E1E8}" destId="{F2AE22BF-CFA9-4CF2-AA98-1DD9FE3773EE}" srcOrd="0" destOrd="0" presId="urn:microsoft.com/office/officeart/2005/8/layout/list1"/>
    <dgm:cxn modelId="{280FCB05-4A31-44E7-983D-098A4203AE48}" type="presParOf" srcId="{04000018-31C6-4FDA-B945-97D92C62E1E8}" destId="{0036B1A7-5FE2-48AC-B788-DCA280850035}" srcOrd="1" destOrd="0" presId="urn:microsoft.com/office/officeart/2005/8/layout/list1"/>
    <dgm:cxn modelId="{425480A2-C42D-4B37-ADB2-D979A69F1F34}" type="presParOf" srcId="{BA82AB13-B3EC-42EF-BB7F-DFED9DD56B0F}" destId="{281A76FC-DC24-4631-81C0-3DB056F6284D}" srcOrd="5" destOrd="0" presId="urn:microsoft.com/office/officeart/2005/8/layout/list1"/>
    <dgm:cxn modelId="{C97ED445-A7D2-44AA-9BB1-69CC86177E16}" type="presParOf" srcId="{BA82AB13-B3EC-42EF-BB7F-DFED9DD56B0F}" destId="{C42FD4FB-5F47-46DD-85B1-CBFED6CD1B7E}" srcOrd="6" destOrd="0" presId="urn:microsoft.com/office/officeart/2005/8/layout/list1"/>
    <dgm:cxn modelId="{C77860EB-6B29-4CCE-A562-FA3D860F3C71}" type="presParOf" srcId="{BA82AB13-B3EC-42EF-BB7F-DFED9DD56B0F}" destId="{F0CD406C-5D6B-4FD0-990E-BC76F4833FCD}" srcOrd="7" destOrd="0" presId="urn:microsoft.com/office/officeart/2005/8/layout/list1"/>
    <dgm:cxn modelId="{0228D2D6-F8DB-4B12-B7C1-446F01B008F9}" type="presParOf" srcId="{BA82AB13-B3EC-42EF-BB7F-DFED9DD56B0F}" destId="{5B37D586-67B3-4B72-B700-6795C42ABB0C}" srcOrd="8" destOrd="0" presId="urn:microsoft.com/office/officeart/2005/8/layout/list1"/>
    <dgm:cxn modelId="{C0E8E95A-F97F-4840-895D-8F0DC0577438}" type="presParOf" srcId="{5B37D586-67B3-4B72-B700-6795C42ABB0C}" destId="{31A86FB8-BCD1-45A7-99D4-80CE7FE1AB48}" srcOrd="0" destOrd="0" presId="urn:microsoft.com/office/officeart/2005/8/layout/list1"/>
    <dgm:cxn modelId="{27E13D49-3761-4EAD-A41B-BE990210A787}" type="presParOf" srcId="{5B37D586-67B3-4B72-B700-6795C42ABB0C}" destId="{1C8183D8-189A-4162-9EA7-4CEA7A414EEE}" srcOrd="1" destOrd="0" presId="urn:microsoft.com/office/officeart/2005/8/layout/list1"/>
    <dgm:cxn modelId="{477D7E54-4F6D-439F-B1AA-A86D6B7696AE}" type="presParOf" srcId="{BA82AB13-B3EC-42EF-BB7F-DFED9DD56B0F}" destId="{F83E7673-23FE-45A7-9531-C33DAFB7745F}" srcOrd="9" destOrd="0" presId="urn:microsoft.com/office/officeart/2005/8/layout/list1"/>
    <dgm:cxn modelId="{A157411D-9857-4F79-BCC2-D97E6EDD9F28}" type="presParOf" srcId="{BA82AB13-B3EC-42EF-BB7F-DFED9DD56B0F}" destId="{26F3D6AA-A61C-4A8D-9B48-0305E882888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8266912-00DF-45D3-982F-E21803163C8A}" type="doc">
      <dgm:prSet loTypeId="urn:microsoft.com/office/officeart/2005/8/layout/hList1" loCatId="list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F92A3750-5AA3-4078-9992-00C7798D01DE}">
      <dgm:prSet/>
      <dgm:spPr/>
      <dgm:t>
        <a:bodyPr/>
        <a:lstStyle/>
        <a:p>
          <a:r>
            <a:rPr lang="es-AR" b="1" dirty="0"/>
            <a:t>Lista de Cuestiones previas al Informe</a:t>
          </a:r>
          <a:endParaRPr lang="en-US" dirty="0"/>
        </a:p>
      </dgm:t>
    </dgm:pt>
    <dgm:pt modelId="{3D62A615-8BC6-41C2-BFDA-444F0D1D5C87}" type="parTrans" cxnId="{E26070E0-FF20-4E41-9D62-EABD0F2B1A9D}">
      <dgm:prSet/>
      <dgm:spPr/>
      <dgm:t>
        <a:bodyPr/>
        <a:lstStyle/>
        <a:p>
          <a:endParaRPr lang="en-US"/>
        </a:p>
      </dgm:t>
    </dgm:pt>
    <dgm:pt modelId="{56ADF354-B8B0-446F-9481-E07821AB71E6}" type="sibTrans" cxnId="{E26070E0-FF20-4E41-9D62-EABD0F2B1A9D}">
      <dgm:prSet/>
      <dgm:spPr/>
      <dgm:t>
        <a:bodyPr/>
        <a:lstStyle/>
        <a:p>
          <a:endParaRPr lang="en-US"/>
        </a:p>
      </dgm:t>
    </dgm:pt>
    <dgm:pt modelId="{F06F779C-366E-4A0C-923C-08F326483D80}">
      <dgm:prSet/>
      <dgm:spPr/>
      <dgm:t>
        <a:bodyPr/>
        <a:lstStyle/>
        <a:p>
          <a:r>
            <a:rPr lang="es-AR" b="1" dirty="0"/>
            <a:t>Informe con sugerencias de temas y preguntas para los Estados</a:t>
          </a:r>
          <a:endParaRPr lang="en-US" dirty="0"/>
        </a:p>
      </dgm:t>
    </dgm:pt>
    <dgm:pt modelId="{EF19E684-209F-4B08-A914-2A17EEEED069}" type="parTrans" cxnId="{FEDFB255-2B69-405A-8E29-C7B2C423B61B}">
      <dgm:prSet/>
      <dgm:spPr/>
      <dgm:t>
        <a:bodyPr/>
        <a:lstStyle/>
        <a:p>
          <a:endParaRPr lang="en-US"/>
        </a:p>
      </dgm:t>
    </dgm:pt>
    <dgm:pt modelId="{F301587E-86DA-4AB9-8A07-93530916E0D0}" type="sibTrans" cxnId="{FEDFB255-2B69-405A-8E29-C7B2C423B61B}">
      <dgm:prSet/>
      <dgm:spPr/>
      <dgm:t>
        <a:bodyPr/>
        <a:lstStyle/>
        <a:p>
          <a:endParaRPr lang="en-US"/>
        </a:p>
      </dgm:t>
    </dgm:pt>
    <dgm:pt modelId="{B301144C-D23C-4F18-AEAD-73AA080D08F8}">
      <dgm:prSet/>
      <dgm:spPr/>
      <dgm:t>
        <a:bodyPr/>
        <a:lstStyle/>
        <a:p>
          <a:r>
            <a:rPr lang="es-AR" b="1" dirty="0"/>
            <a:t>Reuniones virtuales y/o presenciales con el Comité</a:t>
          </a:r>
          <a:endParaRPr lang="en-US" dirty="0"/>
        </a:p>
      </dgm:t>
    </dgm:pt>
    <dgm:pt modelId="{21378C31-5717-4E27-BD11-9228C8F15881}" type="parTrans" cxnId="{81E9A868-7372-4949-92F0-DC8999048ADC}">
      <dgm:prSet/>
      <dgm:spPr/>
      <dgm:t>
        <a:bodyPr/>
        <a:lstStyle/>
        <a:p>
          <a:endParaRPr lang="en-US"/>
        </a:p>
      </dgm:t>
    </dgm:pt>
    <dgm:pt modelId="{DD8F47D7-1511-4495-B30A-B5D1FE39E4B7}" type="sibTrans" cxnId="{81E9A868-7372-4949-92F0-DC8999048ADC}">
      <dgm:prSet/>
      <dgm:spPr/>
      <dgm:t>
        <a:bodyPr/>
        <a:lstStyle/>
        <a:p>
          <a:endParaRPr lang="en-US"/>
        </a:p>
      </dgm:t>
    </dgm:pt>
    <dgm:pt modelId="{09AE3257-C295-4E65-8F6F-9108F6DF3777}">
      <dgm:prSet/>
      <dgm:spPr/>
      <dgm:t>
        <a:bodyPr/>
        <a:lstStyle/>
        <a:p>
          <a:r>
            <a:rPr lang="es-AR" b="1" dirty="0"/>
            <a:t>Proceso de elaboración de Informe estatal</a:t>
          </a:r>
          <a:endParaRPr lang="en-US" dirty="0"/>
        </a:p>
      </dgm:t>
    </dgm:pt>
    <dgm:pt modelId="{81382E54-6167-4040-B2A1-1DF8A5626889}" type="parTrans" cxnId="{FE045CB5-2663-4121-8272-C91823E5EECC}">
      <dgm:prSet/>
      <dgm:spPr/>
      <dgm:t>
        <a:bodyPr/>
        <a:lstStyle/>
        <a:p>
          <a:endParaRPr lang="en-US"/>
        </a:p>
      </dgm:t>
    </dgm:pt>
    <dgm:pt modelId="{EBC8C43A-DBB3-4785-8468-2C608781B408}" type="sibTrans" cxnId="{FE045CB5-2663-4121-8272-C91823E5EECC}">
      <dgm:prSet/>
      <dgm:spPr/>
      <dgm:t>
        <a:bodyPr/>
        <a:lstStyle/>
        <a:p>
          <a:endParaRPr lang="en-US"/>
        </a:p>
      </dgm:t>
    </dgm:pt>
    <dgm:pt modelId="{BA62BC4D-B96A-425E-9FD2-2CC9665BC896}">
      <dgm:prSet/>
      <dgm:spPr/>
      <dgm:t>
        <a:bodyPr/>
        <a:lstStyle/>
        <a:p>
          <a:r>
            <a:rPr lang="es-AR" b="1" dirty="0"/>
            <a:t>Oportunidad para procesos de diálogo, reformas de políticas, producción de información</a:t>
          </a:r>
          <a:endParaRPr lang="en-US" dirty="0"/>
        </a:p>
      </dgm:t>
    </dgm:pt>
    <dgm:pt modelId="{2D17E95F-E9E8-4328-A1AB-597237C8D442}" type="parTrans" cxnId="{95A99A76-B15C-4146-A5FD-1A73A3CFC28A}">
      <dgm:prSet/>
      <dgm:spPr/>
      <dgm:t>
        <a:bodyPr/>
        <a:lstStyle/>
        <a:p>
          <a:endParaRPr lang="en-US"/>
        </a:p>
      </dgm:t>
    </dgm:pt>
    <dgm:pt modelId="{C6495451-45DF-482A-AE1D-FF610548958E}" type="sibTrans" cxnId="{95A99A76-B15C-4146-A5FD-1A73A3CFC28A}">
      <dgm:prSet/>
      <dgm:spPr/>
      <dgm:t>
        <a:bodyPr/>
        <a:lstStyle/>
        <a:p>
          <a:endParaRPr lang="en-US"/>
        </a:p>
      </dgm:t>
    </dgm:pt>
    <dgm:pt modelId="{843C6661-78C6-42EE-BEAE-A6D310C88C67}">
      <dgm:prSet/>
      <dgm:spPr/>
      <dgm:t>
        <a:bodyPr/>
        <a:lstStyle/>
        <a:p>
          <a:r>
            <a:rPr lang="es-AR" b="1" dirty="0"/>
            <a:t>Información para diálogo constructivo</a:t>
          </a:r>
          <a:endParaRPr lang="en-US" dirty="0"/>
        </a:p>
      </dgm:t>
    </dgm:pt>
    <dgm:pt modelId="{94639603-8A2F-4B86-882D-D5435EE8D42A}" type="parTrans" cxnId="{275CD48A-82B7-4ED0-A535-96DA74406039}">
      <dgm:prSet/>
      <dgm:spPr/>
      <dgm:t>
        <a:bodyPr/>
        <a:lstStyle/>
        <a:p>
          <a:endParaRPr lang="en-US"/>
        </a:p>
      </dgm:t>
    </dgm:pt>
    <dgm:pt modelId="{33D99A0E-66AE-4643-9947-B0662FAEA84E}" type="sibTrans" cxnId="{275CD48A-82B7-4ED0-A535-96DA74406039}">
      <dgm:prSet/>
      <dgm:spPr/>
      <dgm:t>
        <a:bodyPr/>
        <a:lstStyle/>
        <a:p>
          <a:endParaRPr lang="en-US"/>
        </a:p>
      </dgm:t>
    </dgm:pt>
    <dgm:pt modelId="{D680EBDE-103B-47D8-9C5C-EAB7E61393B3}">
      <dgm:prSet/>
      <dgm:spPr/>
      <dgm:t>
        <a:bodyPr/>
        <a:lstStyle/>
        <a:p>
          <a:r>
            <a:rPr lang="es-AR" b="1" dirty="0"/>
            <a:t>Informe alternativo</a:t>
          </a:r>
          <a:endParaRPr lang="en-US" dirty="0"/>
        </a:p>
      </dgm:t>
    </dgm:pt>
    <dgm:pt modelId="{49358D2E-09BB-4C3B-9861-A3AF6F80F916}" type="parTrans" cxnId="{D77CCDE0-4554-43DB-8F57-0BA8BFB37A1C}">
      <dgm:prSet/>
      <dgm:spPr/>
      <dgm:t>
        <a:bodyPr/>
        <a:lstStyle/>
        <a:p>
          <a:endParaRPr lang="en-US"/>
        </a:p>
      </dgm:t>
    </dgm:pt>
    <dgm:pt modelId="{43A794DB-204E-4412-B083-02605CD45B92}" type="sibTrans" cxnId="{D77CCDE0-4554-43DB-8F57-0BA8BFB37A1C}">
      <dgm:prSet/>
      <dgm:spPr/>
      <dgm:t>
        <a:bodyPr/>
        <a:lstStyle/>
        <a:p>
          <a:endParaRPr lang="en-US"/>
        </a:p>
      </dgm:t>
    </dgm:pt>
    <dgm:pt modelId="{76FF7BC0-4A84-4206-A33E-3D5C812CC5DE}">
      <dgm:prSet/>
      <dgm:spPr/>
      <dgm:t>
        <a:bodyPr/>
        <a:lstStyle/>
        <a:p>
          <a:r>
            <a:rPr lang="es-AR" b="1" dirty="0"/>
            <a:t>Seguimiento</a:t>
          </a:r>
          <a:endParaRPr lang="en-US" dirty="0"/>
        </a:p>
      </dgm:t>
    </dgm:pt>
    <dgm:pt modelId="{B4F0BAE3-358A-423D-B983-10FC0246CDAE}" type="parTrans" cxnId="{5C816DB3-D9BF-4AD1-8F97-F9C6FA3ECCAE}">
      <dgm:prSet/>
      <dgm:spPr/>
      <dgm:t>
        <a:bodyPr/>
        <a:lstStyle/>
        <a:p>
          <a:endParaRPr lang="en-US"/>
        </a:p>
      </dgm:t>
    </dgm:pt>
    <dgm:pt modelId="{E1FE20F5-2EDA-4566-9AD3-0074F98AE57C}" type="sibTrans" cxnId="{5C816DB3-D9BF-4AD1-8F97-F9C6FA3ECCAE}">
      <dgm:prSet/>
      <dgm:spPr/>
      <dgm:t>
        <a:bodyPr/>
        <a:lstStyle/>
        <a:p>
          <a:endParaRPr lang="en-US"/>
        </a:p>
      </dgm:t>
    </dgm:pt>
    <dgm:pt modelId="{66652F34-3E49-43BD-81A9-8B70E88B34CD}">
      <dgm:prSet/>
      <dgm:spPr/>
      <dgm:t>
        <a:bodyPr/>
        <a:lstStyle/>
        <a:p>
          <a:r>
            <a:rPr lang="es-AR" b="1" dirty="0"/>
            <a:t>Participación en mecanismo nacional de seguimiento, si lo hubiera</a:t>
          </a:r>
          <a:endParaRPr lang="en-US" dirty="0"/>
        </a:p>
      </dgm:t>
    </dgm:pt>
    <dgm:pt modelId="{2E641D00-FAE3-4943-8AFA-D573E76E555E}" type="parTrans" cxnId="{7047B56A-2FC4-459C-B2A8-FE6216815230}">
      <dgm:prSet/>
      <dgm:spPr/>
      <dgm:t>
        <a:bodyPr/>
        <a:lstStyle/>
        <a:p>
          <a:endParaRPr lang="en-US"/>
        </a:p>
      </dgm:t>
    </dgm:pt>
    <dgm:pt modelId="{74B84012-819A-4E44-9142-DDE2F3278B31}" type="sibTrans" cxnId="{7047B56A-2FC4-459C-B2A8-FE6216815230}">
      <dgm:prSet/>
      <dgm:spPr/>
      <dgm:t>
        <a:bodyPr/>
        <a:lstStyle/>
        <a:p>
          <a:endParaRPr lang="en-US"/>
        </a:p>
      </dgm:t>
    </dgm:pt>
    <dgm:pt modelId="{AFAD9B86-6DDF-4376-B9BE-8C285D821C8F}">
      <dgm:prSet/>
      <dgm:spPr/>
      <dgm:t>
        <a:bodyPr/>
        <a:lstStyle/>
        <a:p>
          <a:r>
            <a:rPr lang="es-AR" b="1" dirty="0"/>
            <a:t>Informe alternativo al Comité</a:t>
          </a:r>
          <a:endParaRPr lang="en-US" dirty="0"/>
        </a:p>
      </dgm:t>
    </dgm:pt>
    <dgm:pt modelId="{F42F85AD-522F-48E5-B6F6-ADC2F00D2F4E}" type="parTrans" cxnId="{9003CEB7-161B-46D2-901B-5FF6C5356D2B}">
      <dgm:prSet/>
      <dgm:spPr/>
      <dgm:t>
        <a:bodyPr/>
        <a:lstStyle/>
        <a:p>
          <a:endParaRPr lang="en-US"/>
        </a:p>
      </dgm:t>
    </dgm:pt>
    <dgm:pt modelId="{7FDC6F94-ED37-4561-A1AC-4C7693FF412E}" type="sibTrans" cxnId="{9003CEB7-161B-46D2-901B-5FF6C5356D2B}">
      <dgm:prSet/>
      <dgm:spPr/>
      <dgm:t>
        <a:bodyPr/>
        <a:lstStyle/>
        <a:p>
          <a:endParaRPr lang="en-US"/>
        </a:p>
      </dgm:t>
    </dgm:pt>
    <dgm:pt modelId="{6022CACA-A705-4D96-9D7A-DF227EF23457}">
      <dgm:prSet/>
      <dgm:spPr/>
      <dgm:t>
        <a:bodyPr/>
        <a:lstStyle/>
        <a:p>
          <a:r>
            <a:rPr lang="es-AR" b="1" dirty="0"/>
            <a:t>Otras estrategias (ej. visita al país)</a:t>
          </a:r>
          <a:endParaRPr lang="en-US" dirty="0"/>
        </a:p>
      </dgm:t>
    </dgm:pt>
    <dgm:pt modelId="{957716AB-E5A7-4BFC-9887-13054B3C56D0}" type="parTrans" cxnId="{8AE7E332-A211-49A0-8C6F-5E1897872BB6}">
      <dgm:prSet/>
      <dgm:spPr/>
      <dgm:t>
        <a:bodyPr/>
        <a:lstStyle/>
        <a:p>
          <a:endParaRPr lang="en-US"/>
        </a:p>
      </dgm:t>
    </dgm:pt>
    <dgm:pt modelId="{5CC0534C-FA52-40B3-8F62-B0CAFD2397E7}" type="sibTrans" cxnId="{8AE7E332-A211-49A0-8C6F-5E1897872BB6}">
      <dgm:prSet/>
      <dgm:spPr/>
      <dgm:t>
        <a:bodyPr/>
        <a:lstStyle/>
        <a:p>
          <a:endParaRPr lang="en-US"/>
        </a:p>
      </dgm:t>
    </dgm:pt>
    <dgm:pt modelId="{9FC06D49-9C2A-4160-AACD-8D0E3801A76A}">
      <dgm:prSet/>
      <dgm:spPr/>
      <dgm:t>
        <a:bodyPr/>
        <a:lstStyle/>
        <a:p>
          <a:r>
            <a:rPr lang="es-AR" b="1" dirty="0"/>
            <a:t>Reunión virtual y/o presencial</a:t>
          </a:r>
          <a:endParaRPr lang="en-US" dirty="0"/>
        </a:p>
      </dgm:t>
    </dgm:pt>
    <dgm:pt modelId="{4BDF6E69-34DF-46CC-B817-52DB02382BD8}" type="parTrans" cxnId="{2D6E2198-AD23-4686-90EE-D8E5F6265DE0}">
      <dgm:prSet/>
      <dgm:spPr/>
    </dgm:pt>
    <dgm:pt modelId="{E129EDF1-85F9-48B3-BCDE-0075D11F7673}" type="sibTrans" cxnId="{2D6E2198-AD23-4686-90EE-D8E5F6265DE0}">
      <dgm:prSet/>
      <dgm:spPr/>
    </dgm:pt>
    <dgm:pt modelId="{0012AE98-4F74-42E7-8ABD-6BB9360BCCA5}">
      <dgm:prSet/>
      <dgm:spPr/>
      <dgm:t>
        <a:bodyPr/>
        <a:lstStyle/>
        <a:p>
          <a:r>
            <a:rPr lang="es-AR" b="1" dirty="0"/>
            <a:t>Diseminación de recomendaciones</a:t>
          </a:r>
          <a:endParaRPr lang="en-US" dirty="0"/>
        </a:p>
      </dgm:t>
    </dgm:pt>
    <dgm:pt modelId="{E314962C-0F57-42F0-9A49-E53067AF0AD8}" type="parTrans" cxnId="{48335BA3-B2DC-4C99-B4D4-41116DB3C2FD}">
      <dgm:prSet/>
      <dgm:spPr/>
    </dgm:pt>
    <dgm:pt modelId="{327DEB14-0C0B-4E10-AA8A-503CEFBDB4F5}" type="sibTrans" cxnId="{48335BA3-B2DC-4C99-B4D4-41116DB3C2FD}">
      <dgm:prSet/>
      <dgm:spPr/>
    </dgm:pt>
    <dgm:pt modelId="{1DE12366-3BD1-4F3C-9D8F-378FCF1A2B49}" type="pres">
      <dgm:prSet presAssocID="{98266912-00DF-45D3-982F-E21803163C8A}" presName="Name0" presStyleCnt="0">
        <dgm:presLayoutVars>
          <dgm:dir/>
          <dgm:animLvl val="lvl"/>
          <dgm:resizeHandles val="exact"/>
        </dgm:presLayoutVars>
      </dgm:prSet>
      <dgm:spPr/>
    </dgm:pt>
    <dgm:pt modelId="{5421E4B0-E290-4757-9E5A-9654A6A36E33}" type="pres">
      <dgm:prSet presAssocID="{F92A3750-5AA3-4078-9992-00C7798D01DE}" presName="composite" presStyleCnt="0"/>
      <dgm:spPr/>
    </dgm:pt>
    <dgm:pt modelId="{1AD5201E-7FE8-4C82-8EC6-F36BC1E161C1}" type="pres">
      <dgm:prSet presAssocID="{F92A3750-5AA3-4078-9992-00C7798D01DE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90C5CA7D-E36F-4121-8D69-3A76FCED517B}" type="pres">
      <dgm:prSet presAssocID="{F92A3750-5AA3-4078-9992-00C7798D01DE}" presName="desTx" presStyleLbl="alignAccFollowNode1" presStyleIdx="0" presStyleCnt="4">
        <dgm:presLayoutVars>
          <dgm:bulletEnabled val="1"/>
        </dgm:presLayoutVars>
      </dgm:prSet>
      <dgm:spPr/>
    </dgm:pt>
    <dgm:pt modelId="{855B5B6D-7E3A-43A1-85A8-E6DEDE2813DA}" type="pres">
      <dgm:prSet presAssocID="{56ADF354-B8B0-446F-9481-E07821AB71E6}" presName="space" presStyleCnt="0"/>
      <dgm:spPr/>
    </dgm:pt>
    <dgm:pt modelId="{4E9CA6A4-461E-403F-8CD0-CDDC5F82DE61}" type="pres">
      <dgm:prSet presAssocID="{09AE3257-C295-4E65-8F6F-9108F6DF3777}" presName="composite" presStyleCnt="0"/>
      <dgm:spPr/>
    </dgm:pt>
    <dgm:pt modelId="{9CC2E0CC-09CE-4970-BA62-AF978D621A4E}" type="pres">
      <dgm:prSet presAssocID="{09AE3257-C295-4E65-8F6F-9108F6DF3777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27336DB0-812D-447A-97B8-233638D447B1}" type="pres">
      <dgm:prSet presAssocID="{09AE3257-C295-4E65-8F6F-9108F6DF3777}" presName="desTx" presStyleLbl="alignAccFollowNode1" presStyleIdx="1" presStyleCnt="4">
        <dgm:presLayoutVars>
          <dgm:bulletEnabled val="1"/>
        </dgm:presLayoutVars>
      </dgm:prSet>
      <dgm:spPr/>
    </dgm:pt>
    <dgm:pt modelId="{62B5F7FF-8469-4CD9-8EF2-311A11EFBF5E}" type="pres">
      <dgm:prSet presAssocID="{EBC8C43A-DBB3-4785-8468-2C608781B408}" presName="space" presStyleCnt="0"/>
      <dgm:spPr/>
    </dgm:pt>
    <dgm:pt modelId="{08126C3E-2432-4409-9721-FCFF07339B39}" type="pres">
      <dgm:prSet presAssocID="{843C6661-78C6-42EE-BEAE-A6D310C88C67}" presName="composite" presStyleCnt="0"/>
      <dgm:spPr/>
    </dgm:pt>
    <dgm:pt modelId="{03D660C4-2603-468F-BEAD-04DA867AF659}" type="pres">
      <dgm:prSet presAssocID="{843C6661-78C6-42EE-BEAE-A6D310C88C67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73C4C303-F43D-4BAA-B576-B56E8E9D6536}" type="pres">
      <dgm:prSet presAssocID="{843C6661-78C6-42EE-BEAE-A6D310C88C67}" presName="desTx" presStyleLbl="alignAccFollowNode1" presStyleIdx="2" presStyleCnt="4">
        <dgm:presLayoutVars>
          <dgm:bulletEnabled val="1"/>
        </dgm:presLayoutVars>
      </dgm:prSet>
      <dgm:spPr/>
    </dgm:pt>
    <dgm:pt modelId="{C84603D5-33C0-42A0-9C47-792FA1E1F888}" type="pres">
      <dgm:prSet presAssocID="{33D99A0E-66AE-4643-9947-B0662FAEA84E}" presName="space" presStyleCnt="0"/>
      <dgm:spPr/>
    </dgm:pt>
    <dgm:pt modelId="{46B1BF8D-5982-40F9-B92A-9A80B2552FFA}" type="pres">
      <dgm:prSet presAssocID="{76FF7BC0-4A84-4206-A33E-3D5C812CC5DE}" presName="composite" presStyleCnt="0"/>
      <dgm:spPr/>
    </dgm:pt>
    <dgm:pt modelId="{F024A5E8-27AE-436A-A1BD-2ECB8E0B7FFE}" type="pres">
      <dgm:prSet presAssocID="{76FF7BC0-4A84-4206-A33E-3D5C812CC5DE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510C35AE-6E82-4C5B-B966-B5CBEEFE4478}" type="pres">
      <dgm:prSet presAssocID="{76FF7BC0-4A84-4206-A33E-3D5C812CC5DE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7B38EA13-1673-4203-A54A-ADC4BC3502A0}" type="presOf" srcId="{6022CACA-A705-4D96-9D7A-DF227EF23457}" destId="{510C35AE-6E82-4C5B-B966-B5CBEEFE4478}" srcOrd="0" destOrd="2" presId="urn:microsoft.com/office/officeart/2005/8/layout/hList1"/>
    <dgm:cxn modelId="{21B17323-0DAF-43B0-9053-C44A8121F068}" type="presOf" srcId="{F06F779C-366E-4A0C-923C-08F326483D80}" destId="{90C5CA7D-E36F-4121-8D69-3A76FCED517B}" srcOrd="0" destOrd="0" presId="urn:microsoft.com/office/officeart/2005/8/layout/hList1"/>
    <dgm:cxn modelId="{BC45842D-6E17-4F28-A44E-C496DAB71642}" type="presOf" srcId="{9FC06D49-9C2A-4160-AACD-8D0E3801A76A}" destId="{73C4C303-F43D-4BAA-B576-B56E8E9D6536}" srcOrd="0" destOrd="1" presId="urn:microsoft.com/office/officeart/2005/8/layout/hList1"/>
    <dgm:cxn modelId="{8AE7E332-A211-49A0-8C6F-5E1897872BB6}" srcId="{76FF7BC0-4A84-4206-A33E-3D5C812CC5DE}" destId="{6022CACA-A705-4D96-9D7A-DF227EF23457}" srcOrd="2" destOrd="0" parTransId="{957716AB-E5A7-4BFC-9887-13054B3C56D0}" sibTransId="{5CC0534C-FA52-40B3-8F62-B0CAFD2397E7}"/>
    <dgm:cxn modelId="{37B7373A-D02F-4D86-A536-F1394BB189C8}" type="presOf" srcId="{AFAD9B86-6DDF-4376-B9BE-8C285D821C8F}" destId="{510C35AE-6E82-4C5B-B966-B5CBEEFE4478}" srcOrd="0" destOrd="1" presId="urn:microsoft.com/office/officeart/2005/8/layout/hList1"/>
    <dgm:cxn modelId="{9FF0B041-A259-47D2-908E-6145D3359C70}" type="presOf" srcId="{98266912-00DF-45D3-982F-E21803163C8A}" destId="{1DE12366-3BD1-4F3C-9D8F-378FCF1A2B49}" srcOrd="0" destOrd="0" presId="urn:microsoft.com/office/officeart/2005/8/layout/hList1"/>
    <dgm:cxn modelId="{81E9A868-7372-4949-92F0-DC8999048ADC}" srcId="{F92A3750-5AA3-4078-9992-00C7798D01DE}" destId="{B301144C-D23C-4F18-AEAD-73AA080D08F8}" srcOrd="1" destOrd="0" parTransId="{21378C31-5717-4E27-BD11-9228C8F15881}" sibTransId="{DD8F47D7-1511-4495-B30A-B5D1FE39E4B7}"/>
    <dgm:cxn modelId="{7047B56A-2FC4-459C-B2A8-FE6216815230}" srcId="{76FF7BC0-4A84-4206-A33E-3D5C812CC5DE}" destId="{66652F34-3E49-43BD-81A9-8B70E88B34CD}" srcOrd="0" destOrd="0" parTransId="{2E641D00-FAE3-4943-8AFA-D573E76E555E}" sibTransId="{74B84012-819A-4E44-9142-DDE2F3278B31}"/>
    <dgm:cxn modelId="{B9D65C4C-6771-4F83-8310-21384ED81AF9}" type="presOf" srcId="{843C6661-78C6-42EE-BEAE-A6D310C88C67}" destId="{03D660C4-2603-468F-BEAD-04DA867AF659}" srcOrd="0" destOrd="0" presId="urn:microsoft.com/office/officeart/2005/8/layout/hList1"/>
    <dgm:cxn modelId="{FEDFB255-2B69-405A-8E29-C7B2C423B61B}" srcId="{F92A3750-5AA3-4078-9992-00C7798D01DE}" destId="{F06F779C-366E-4A0C-923C-08F326483D80}" srcOrd="0" destOrd="0" parTransId="{EF19E684-209F-4B08-A914-2A17EEEED069}" sibTransId="{F301587E-86DA-4AB9-8A07-93530916E0D0}"/>
    <dgm:cxn modelId="{95A99A76-B15C-4146-A5FD-1A73A3CFC28A}" srcId="{09AE3257-C295-4E65-8F6F-9108F6DF3777}" destId="{BA62BC4D-B96A-425E-9FD2-2CC9665BC896}" srcOrd="0" destOrd="0" parTransId="{2D17E95F-E9E8-4328-A1AB-597237C8D442}" sibTransId="{C6495451-45DF-482A-AE1D-FF610548958E}"/>
    <dgm:cxn modelId="{06939C76-F2AB-4A70-AC19-470EB9E6791B}" type="presOf" srcId="{B301144C-D23C-4F18-AEAD-73AA080D08F8}" destId="{90C5CA7D-E36F-4121-8D69-3A76FCED517B}" srcOrd="0" destOrd="1" presId="urn:microsoft.com/office/officeart/2005/8/layout/hList1"/>
    <dgm:cxn modelId="{275CD48A-82B7-4ED0-A535-96DA74406039}" srcId="{98266912-00DF-45D3-982F-E21803163C8A}" destId="{843C6661-78C6-42EE-BEAE-A6D310C88C67}" srcOrd="2" destOrd="0" parTransId="{94639603-8A2F-4B86-882D-D5435EE8D42A}" sibTransId="{33D99A0E-66AE-4643-9947-B0662FAEA84E}"/>
    <dgm:cxn modelId="{EB0F158E-0460-43A7-AF26-049E64893A34}" type="presOf" srcId="{F92A3750-5AA3-4078-9992-00C7798D01DE}" destId="{1AD5201E-7FE8-4C82-8EC6-F36BC1E161C1}" srcOrd="0" destOrd="0" presId="urn:microsoft.com/office/officeart/2005/8/layout/hList1"/>
    <dgm:cxn modelId="{33B80A96-11FA-4371-9FB9-8AAF44CF19DE}" type="presOf" srcId="{76FF7BC0-4A84-4206-A33E-3D5C812CC5DE}" destId="{F024A5E8-27AE-436A-A1BD-2ECB8E0B7FFE}" srcOrd="0" destOrd="0" presId="urn:microsoft.com/office/officeart/2005/8/layout/hList1"/>
    <dgm:cxn modelId="{2D6E2198-AD23-4686-90EE-D8E5F6265DE0}" srcId="{843C6661-78C6-42EE-BEAE-A6D310C88C67}" destId="{9FC06D49-9C2A-4160-AACD-8D0E3801A76A}" srcOrd="1" destOrd="0" parTransId="{4BDF6E69-34DF-46CC-B817-52DB02382BD8}" sibTransId="{E129EDF1-85F9-48B3-BCDE-0075D11F7673}"/>
    <dgm:cxn modelId="{48335BA3-B2DC-4C99-B4D4-41116DB3C2FD}" srcId="{843C6661-78C6-42EE-BEAE-A6D310C88C67}" destId="{0012AE98-4F74-42E7-8ABD-6BB9360BCCA5}" srcOrd="2" destOrd="0" parTransId="{E314962C-0F57-42F0-9A49-E53067AF0AD8}" sibTransId="{327DEB14-0C0B-4E10-AA8A-503CEFBDB4F5}"/>
    <dgm:cxn modelId="{1BAC2EA5-71D8-4814-A208-A166F44FC88F}" type="presOf" srcId="{09AE3257-C295-4E65-8F6F-9108F6DF3777}" destId="{9CC2E0CC-09CE-4970-BA62-AF978D621A4E}" srcOrd="0" destOrd="0" presId="urn:microsoft.com/office/officeart/2005/8/layout/hList1"/>
    <dgm:cxn modelId="{6E5C88A9-59E5-4929-BF00-26984E9024B1}" type="presOf" srcId="{66652F34-3E49-43BD-81A9-8B70E88B34CD}" destId="{510C35AE-6E82-4C5B-B966-B5CBEEFE4478}" srcOrd="0" destOrd="0" presId="urn:microsoft.com/office/officeart/2005/8/layout/hList1"/>
    <dgm:cxn modelId="{5C816DB3-D9BF-4AD1-8F97-F9C6FA3ECCAE}" srcId="{98266912-00DF-45D3-982F-E21803163C8A}" destId="{76FF7BC0-4A84-4206-A33E-3D5C812CC5DE}" srcOrd="3" destOrd="0" parTransId="{B4F0BAE3-358A-423D-B983-10FC0246CDAE}" sibTransId="{E1FE20F5-2EDA-4566-9AD3-0074F98AE57C}"/>
    <dgm:cxn modelId="{FE045CB5-2663-4121-8272-C91823E5EECC}" srcId="{98266912-00DF-45D3-982F-E21803163C8A}" destId="{09AE3257-C295-4E65-8F6F-9108F6DF3777}" srcOrd="1" destOrd="0" parTransId="{81382E54-6167-4040-B2A1-1DF8A5626889}" sibTransId="{EBC8C43A-DBB3-4785-8468-2C608781B408}"/>
    <dgm:cxn modelId="{9003CEB7-161B-46D2-901B-5FF6C5356D2B}" srcId="{76FF7BC0-4A84-4206-A33E-3D5C812CC5DE}" destId="{AFAD9B86-6DDF-4376-B9BE-8C285D821C8F}" srcOrd="1" destOrd="0" parTransId="{F42F85AD-522F-48E5-B6F6-ADC2F00D2F4E}" sibTransId="{7FDC6F94-ED37-4561-A1AC-4C7693FF412E}"/>
    <dgm:cxn modelId="{719232BE-D25E-4785-8810-8962C1330B39}" type="presOf" srcId="{D680EBDE-103B-47D8-9C5C-EAB7E61393B3}" destId="{73C4C303-F43D-4BAA-B576-B56E8E9D6536}" srcOrd="0" destOrd="0" presId="urn:microsoft.com/office/officeart/2005/8/layout/hList1"/>
    <dgm:cxn modelId="{E26070E0-FF20-4E41-9D62-EABD0F2B1A9D}" srcId="{98266912-00DF-45D3-982F-E21803163C8A}" destId="{F92A3750-5AA3-4078-9992-00C7798D01DE}" srcOrd="0" destOrd="0" parTransId="{3D62A615-8BC6-41C2-BFDA-444F0D1D5C87}" sibTransId="{56ADF354-B8B0-446F-9481-E07821AB71E6}"/>
    <dgm:cxn modelId="{D77CCDE0-4554-43DB-8F57-0BA8BFB37A1C}" srcId="{843C6661-78C6-42EE-BEAE-A6D310C88C67}" destId="{D680EBDE-103B-47D8-9C5C-EAB7E61393B3}" srcOrd="0" destOrd="0" parTransId="{49358D2E-09BB-4C3B-9861-A3AF6F80F916}" sibTransId="{43A794DB-204E-4412-B083-02605CD45B92}"/>
    <dgm:cxn modelId="{A9BCB4F6-9EEA-4B7A-8BC0-6CF9D27E1174}" type="presOf" srcId="{0012AE98-4F74-42E7-8ABD-6BB9360BCCA5}" destId="{73C4C303-F43D-4BAA-B576-B56E8E9D6536}" srcOrd="0" destOrd="2" presId="urn:microsoft.com/office/officeart/2005/8/layout/hList1"/>
    <dgm:cxn modelId="{78C6DAFD-5103-47DB-8EC1-5D3CBA7BAB0D}" type="presOf" srcId="{BA62BC4D-B96A-425E-9FD2-2CC9665BC896}" destId="{27336DB0-812D-447A-97B8-233638D447B1}" srcOrd="0" destOrd="0" presId="urn:microsoft.com/office/officeart/2005/8/layout/hList1"/>
    <dgm:cxn modelId="{FD7E921C-1DCB-4BC0-B6B2-BC800EB32EB0}" type="presParOf" srcId="{1DE12366-3BD1-4F3C-9D8F-378FCF1A2B49}" destId="{5421E4B0-E290-4757-9E5A-9654A6A36E33}" srcOrd="0" destOrd="0" presId="urn:microsoft.com/office/officeart/2005/8/layout/hList1"/>
    <dgm:cxn modelId="{D0C14EA3-1487-4893-94DB-29A69519B596}" type="presParOf" srcId="{5421E4B0-E290-4757-9E5A-9654A6A36E33}" destId="{1AD5201E-7FE8-4C82-8EC6-F36BC1E161C1}" srcOrd="0" destOrd="0" presId="urn:microsoft.com/office/officeart/2005/8/layout/hList1"/>
    <dgm:cxn modelId="{66613C0D-2C97-4B56-B19B-535044F94781}" type="presParOf" srcId="{5421E4B0-E290-4757-9E5A-9654A6A36E33}" destId="{90C5CA7D-E36F-4121-8D69-3A76FCED517B}" srcOrd="1" destOrd="0" presId="urn:microsoft.com/office/officeart/2005/8/layout/hList1"/>
    <dgm:cxn modelId="{57B7E71F-8AA8-41CF-989A-7CB8EA6A9B96}" type="presParOf" srcId="{1DE12366-3BD1-4F3C-9D8F-378FCF1A2B49}" destId="{855B5B6D-7E3A-43A1-85A8-E6DEDE2813DA}" srcOrd="1" destOrd="0" presId="urn:microsoft.com/office/officeart/2005/8/layout/hList1"/>
    <dgm:cxn modelId="{986118FC-09D2-44E0-844B-15F15E54D8B3}" type="presParOf" srcId="{1DE12366-3BD1-4F3C-9D8F-378FCF1A2B49}" destId="{4E9CA6A4-461E-403F-8CD0-CDDC5F82DE61}" srcOrd="2" destOrd="0" presId="urn:microsoft.com/office/officeart/2005/8/layout/hList1"/>
    <dgm:cxn modelId="{6A3C1852-1C6F-4051-9603-5F4AEC4EA42D}" type="presParOf" srcId="{4E9CA6A4-461E-403F-8CD0-CDDC5F82DE61}" destId="{9CC2E0CC-09CE-4970-BA62-AF978D621A4E}" srcOrd="0" destOrd="0" presId="urn:microsoft.com/office/officeart/2005/8/layout/hList1"/>
    <dgm:cxn modelId="{032D3275-B4AF-40AC-AD25-DE644CF90AF0}" type="presParOf" srcId="{4E9CA6A4-461E-403F-8CD0-CDDC5F82DE61}" destId="{27336DB0-812D-447A-97B8-233638D447B1}" srcOrd="1" destOrd="0" presId="urn:microsoft.com/office/officeart/2005/8/layout/hList1"/>
    <dgm:cxn modelId="{E8E0C89C-40C7-45FE-8D3B-171F1D801239}" type="presParOf" srcId="{1DE12366-3BD1-4F3C-9D8F-378FCF1A2B49}" destId="{62B5F7FF-8469-4CD9-8EF2-311A11EFBF5E}" srcOrd="3" destOrd="0" presId="urn:microsoft.com/office/officeart/2005/8/layout/hList1"/>
    <dgm:cxn modelId="{514E027D-0BBC-4414-9ED5-F047968B6572}" type="presParOf" srcId="{1DE12366-3BD1-4F3C-9D8F-378FCF1A2B49}" destId="{08126C3E-2432-4409-9721-FCFF07339B39}" srcOrd="4" destOrd="0" presId="urn:microsoft.com/office/officeart/2005/8/layout/hList1"/>
    <dgm:cxn modelId="{108F7C5D-E76D-4D2C-B40B-8807CFDEAB0B}" type="presParOf" srcId="{08126C3E-2432-4409-9721-FCFF07339B39}" destId="{03D660C4-2603-468F-BEAD-04DA867AF659}" srcOrd="0" destOrd="0" presId="urn:microsoft.com/office/officeart/2005/8/layout/hList1"/>
    <dgm:cxn modelId="{3AA51CA8-E60F-4100-969F-0D6EEA8DDDC2}" type="presParOf" srcId="{08126C3E-2432-4409-9721-FCFF07339B39}" destId="{73C4C303-F43D-4BAA-B576-B56E8E9D6536}" srcOrd="1" destOrd="0" presId="urn:microsoft.com/office/officeart/2005/8/layout/hList1"/>
    <dgm:cxn modelId="{032421AA-1DC4-408C-9CC7-F11F3C18D3CD}" type="presParOf" srcId="{1DE12366-3BD1-4F3C-9D8F-378FCF1A2B49}" destId="{C84603D5-33C0-42A0-9C47-792FA1E1F888}" srcOrd="5" destOrd="0" presId="urn:microsoft.com/office/officeart/2005/8/layout/hList1"/>
    <dgm:cxn modelId="{3BE67AD2-CB43-4F63-837C-4E77F4D6AD02}" type="presParOf" srcId="{1DE12366-3BD1-4F3C-9D8F-378FCF1A2B49}" destId="{46B1BF8D-5982-40F9-B92A-9A80B2552FFA}" srcOrd="6" destOrd="0" presId="urn:microsoft.com/office/officeart/2005/8/layout/hList1"/>
    <dgm:cxn modelId="{3F3D1077-C9C7-4EE0-9752-E484844925E0}" type="presParOf" srcId="{46B1BF8D-5982-40F9-B92A-9A80B2552FFA}" destId="{F024A5E8-27AE-436A-A1BD-2ECB8E0B7FFE}" srcOrd="0" destOrd="0" presId="urn:microsoft.com/office/officeart/2005/8/layout/hList1"/>
    <dgm:cxn modelId="{2ECA43A2-E0D3-4975-99D7-BF53CFE9BE68}" type="presParOf" srcId="{46B1BF8D-5982-40F9-B92A-9A80B2552FFA}" destId="{510C35AE-6E82-4C5B-B966-B5CBEEFE447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0FE1E5A-51D2-4B9E-AAEE-B692122808F8}" type="doc">
      <dgm:prSet loTypeId="urn:microsoft.com/office/officeart/2005/8/layout/h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26D1C9-E274-4843-ADC8-3F8DFBF82D82}">
      <dgm:prSet/>
      <dgm:spPr/>
      <dgm:t>
        <a:bodyPr/>
        <a:lstStyle/>
        <a:p>
          <a:r>
            <a:rPr lang="es-ES" b="1" dirty="0"/>
            <a:t>Importancia de las Observaciones Generales de los Comités</a:t>
          </a:r>
          <a:endParaRPr lang="en-US" dirty="0"/>
        </a:p>
      </dgm:t>
    </dgm:pt>
    <dgm:pt modelId="{B66A7738-E2F6-4F4B-8484-1753E9A01BC7}" type="parTrans" cxnId="{2062421F-8816-44B3-B320-FE38369F71C8}">
      <dgm:prSet/>
      <dgm:spPr/>
      <dgm:t>
        <a:bodyPr/>
        <a:lstStyle/>
        <a:p>
          <a:endParaRPr lang="en-US"/>
        </a:p>
      </dgm:t>
    </dgm:pt>
    <dgm:pt modelId="{8AFC5975-3241-4534-9F0F-6B10FF8CF54A}" type="sibTrans" cxnId="{2062421F-8816-44B3-B320-FE38369F71C8}">
      <dgm:prSet/>
      <dgm:spPr/>
      <dgm:t>
        <a:bodyPr/>
        <a:lstStyle/>
        <a:p>
          <a:endParaRPr lang="en-US"/>
        </a:p>
      </dgm:t>
    </dgm:pt>
    <dgm:pt modelId="{D7272ED1-B405-4B6C-B112-D6502A288E74}">
      <dgm:prSet/>
      <dgm:spPr/>
      <dgm:t>
        <a:bodyPr/>
        <a:lstStyle/>
        <a:p>
          <a:r>
            <a:rPr lang="es-ES" b="1" dirty="0"/>
            <a:t>Letra chica de los tratados de derechos humanos</a:t>
          </a:r>
          <a:endParaRPr lang="en-US" dirty="0"/>
        </a:p>
      </dgm:t>
    </dgm:pt>
    <dgm:pt modelId="{A48E5DD8-4B78-4ED1-9E97-6CFDADF59626}" type="parTrans" cxnId="{EDD9CE04-7ACB-4D9C-BD26-61510D0E8A0F}">
      <dgm:prSet/>
      <dgm:spPr/>
      <dgm:t>
        <a:bodyPr/>
        <a:lstStyle/>
        <a:p>
          <a:endParaRPr lang="en-US"/>
        </a:p>
      </dgm:t>
    </dgm:pt>
    <dgm:pt modelId="{F89D9904-8F4F-4C28-B28C-C494EF4072C5}" type="sibTrans" cxnId="{EDD9CE04-7ACB-4D9C-BD26-61510D0E8A0F}">
      <dgm:prSet/>
      <dgm:spPr/>
      <dgm:t>
        <a:bodyPr/>
        <a:lstStyle/>
        <a:p>
          <a:endParaRPr lang="en-US"/>
        </a:p>
      </dgm:t>
    </dgm:pt>
    <dgm:pt modelId="{44327CF7-A901-40E2-8760-8139D71F5378}">
      <dgm:prSet/>
      <dgm:spPr/>
      <dgm:t>
        <a:bodyPr/>
        <a:lstStyle/>
        <a:p>
          <a:r>
            <a:rPr lang="es-ES" b="1" dirty="0"/>
            <a:t>Principio de dinamismo de DDHH</a:t>
          </a:r>
          <a:endParaRPr lang="en-US" dirty="0"/>
        </a:p>
      </dgm:t>
    </dgm:pt>
    <dgm:pt modelId="{BE800C9A-CE60-4EC6-8D10-09A8AED96590}" type="parTrans" cxnId="{76FB6C88-63A2-42CD-B46B-21373F2D7775}">
      <dgm:prSet/>
      <dgm:spPr/>
      <dgm:t>
        <a:bodyPr/>
        <a:lstStyle/>
        <a:p>
          <a:endParaRPr lang="en-US"/>
        </a:p>
      </dgm:t>
    </dgm:pt>
    <dgm:pt modelId="{99806E96-4986-41B2-A5A3-AA5636DB10B1}" type="sibTrans" cxnId="{76FB6C88-63A2-42CD-B46B-21373F2D7775}">
      <dgm:prSet/>
      <dgm:spPr/>
      <dgm:t>
        <a:bodyPr/>
        <a:lstStyle/>
        <a:p>
          <a:endParaRPr lang="en-US"/>
        </a:p>
      </dgm:t>
    </dgm:pt>
    <dgm:pt modelId="{234B57D3-D563-4FDE-8084-4405A6E6EC28}">
      <dgm:prSet/>
      <dgm:spPr/>
      <dgm:t>
        <a:bodyPr/>
        <a:lstStyle/>
        <a:p>
          <a:r>
            <a:rPr lang="es-ES" b="1" dirty="0"/>
            <a:t>Adaptación de los objetivos de los tratados a tendencias, necesidades y retos actuales</a:t>
          </a:r>
          <a:endParaRPr lang="en-US" dirty="0"/>
        </a:p>
      </dgm:t>
    </dgm:pt>
    <dgm:pt modelId="{330C9254-0086-4EE0-B664-9D56C3338E6A}" type="parTrans" cxnId="{5B67EFC5-DD0F-4927-B60C-4279EBBBA214}">
      <dgm:prSet/>
      <dgm:spPr/>
      <dgm:t>
        <a:bodyPr/>
        <a:lstStyle/>
        <a:p>
          <a:endParaRPr lang="en-US"/>
        </a:p>
      </dgm:t>
    </dgm:pt>
    <dgm:pt modelId="{8454FAEB-42EC-4EA3-A8A0-0F121B958939}" type="sibTrans" cxnId="{5B67EFC5-DD0F-4927-B60C-4279EBBBA214}">
      <dgm:prSet/>
      <dgm:spPr/>
      <dgm:t>
        <a:bodyPr/>
        <a:lstStyle/>
        <a:p>
          <a:endParaRPr lang="en-US"/>
        </a:p>
      </dgm:t>
    </dgm:pt>
    <dgm:pt modelId="{1BA37ABD-4BB7-4092-B27F-D2A0F4F65BCE}">
      <dgm:prSet/>
      <dgm:spPr/>
      <dgm:t>
        <a:bodyPr/>
        <a:lstStyle/>
        <a:p>
          <a:r>
            <a:rPr lang="es-ES" b="1" dirty="0"/>
            <a:t>Observaciones Generales del Comité de Migrantes</a:t>
          </a:r>
          <a:endParaRPr lang="en-US" dirty="0"/>
        </a:p>
      </dgm:t>
    </dgm:pt>
    <dgm:pt modelId="{98414991-DB2E-4AA3-9D36-53DBC11E5669}" type="parTrans" cxnId="{C8739002-5D3D-477F-8290-80BD904296BF}">
      <dgm:prSet/>
      <dgm:spPr/>
      <dgm:t>
        <a:bodyPr/>
        <a:lstStyle/>
        <a:p>
          <a:endParaRPr lang="en-US"/>
        </a:p>
      </dgm:t>
    </dgm:pt>
    <dgm:pt modelId="{805F893D-D30A-4373-B5CB-DD023F63FD6B}" type="sibTrans" cxnId="{C8739002-5D3D-477F-8290-80BD904296BF}">
      <dgm:prSet/>
      <dgm:spPr/>
      <dgm:t>
        <a:bodyPr/>
        <a:lstStyle/>
        <a:p>
          <a:endParaRPr lang="en-US"/>
        </a:p>
      </dgm:t>
    </dgm:pt>
    <dgm:pt modelId="{A9CE7E8A-C437-43F7-B4EF-89AF522A5D92}">
      <dgm:prSet/>
      <dgm:spPr/>
      <dgm:t>
        <a:bodyPr/>
        <a:lstStyle/>
        <a:p>
          <a:r>
            <a:rPr lang="es-ES" b="1" dirty="0"/>
            <a:t>1. Trabajadores migrantes domésticos/as</a:t>
          </a:r>
          <a:endParaRPr lang="en-US" dirty="0"/>
        </a:p>
      </dgm:t>
    </dgm:pt>
    <dgm:pt modelId="{37980605-9709-4621-82A9-8EAE41FB747A}" type="parTrans" cxnId="{838EDF26-4AFC-4DB1-8156-914331972CB1}">
      <dgm:prSet/>
      <dgm:spPr/>
      <dgm:t>
        <a:bodyPr/>
        <a:lstStyle/>
        <a:p>
          <a:endParaRPr lang="en-US"/>
        </a:p>
      </dgm:t>
    </dgm:pt>
    <dgm:pt modelId="{022F160D-3DCD-47E7-8D12-DC53346F7D8A}" type="sibTrans" cxnId="{838EDF26-4AFC-4DB1-8156-914331972CB1}">
      <dgm:prSet/>
      <dgm:spPr/>
      <dgm:t>
        <a:bodyPr/>
        <a:lstStyle/>
        <a:p>
          <a:endParaRPr lang="en-US"/>
        </a:p>
      </dgm:t>
    </dgm:pt>
    <dgm:pt modelId="{80DB75A3-1928-4D82-8343-9229BB74F864}">
      <dgm:prSet/>
      <dgm:spPr/>
      <dgm:t>
        <a:bodyPr/>
        <a:lstStyle/>
        <a:p>
          <a:r>
            <a:rPr lang="es-ES" b="1" dirty="0"/>
            <a:t>2. Derechos de migrantes indocumentados</a:t>
          </a:r>
          <a:endParaRPr lang="en-US" dirty="0"/>
        </a:p>
      </dgm:t>
    </dgm:pt>
    <dgm:pt modelId="{D1F5A971-5374-4263-A60E-27B1D79644A4}" type="parTrans" cxnId="{34A64AFD-9F0F-4885-A191-D24A6A04FD07}">
      <dgm:prSet/>
      <dgm:spPr/>
      <dgm:t>
        <a:bodyPr/>
        <a:lstStyle/>
        <a:p>
          <a:endParaRPr lang="en-US"/>
        </a:p>
      </dgm:t>
    </dgm:pt>
    <dgm:pt modelId="{58E75CFA-B670-4EAC-BC51-B945F8C9D2FF}" type="sibTrans" cxnId="{34A64AFD-9F0F-4885-A191-D24A6A04FD07}">
      <dgm:prSet/>
      <dgm:spPr/>
      <dgm:t>
        <a:bodyPr/>
        <a:lstStyle/>
        <a:p>
          <a:endParaRPr lang="en-US"/>
        </a:p>
      </dgm:t>
    </dgm:pt>
    <dgm:pt modelId="{C125608B-6344-4633-A71F-A00CA9DD3029}">
      <dgm:prSet/>
      <dgm:spPr/>
      <dgm:t>
        <a:bodyPr/>
        <a:lstStyle/>
        <a:p>
          <a:r>
            <a:rPr lang="es-ES" b="1" dirty="0"/>
            <a:t>3&amp;4. Derechos de niños/as en contexto de migración</a:t>
          </a:r>
          <a:endParaRPr lang="en-US" dirty="0"/>
        </a:p>
      </dgm:t>
    </dgm:pt>
    <dgm:pt modelId="{3E3B792B-6E96-425E-8D58-87CC393E64BA}" type="parTrans" cxnId="{03DB4031-7915-4628-8437-0F48B3D688ED}">
      <dgm:prSet/>
      <dgm:spPr/>
      <dgm:t>
        <a:bodyPr/>
        <a:lstStyle/>
        <a:p>
          <a:endParaRPr lang="en-US"/>
        </a:p>
      </dgm:t>
    </dgm:pt>
    <dgm:pt modelId="{461AA2E7-8F63-44BA-B130-C730F862066C}" type="sibTrans" cxnId="{03DB4031-7915-4628-8437-0F48B3D688ED}">
      <dgm:prSet/>
      <dgm:spPr/>
      <dgm:t>
        <a:bodyPr/>
        <a:lstStyle/>
        <a:p>
          <a:endParaRPr lang="en-US"/>
        </a:p>
      </dgm:t>
    </dgm:pt>
    <dgm:pt modelId="{A5C7DB2D-5FCA-4A4D-BD61-95F43BC9EE34}">
      <dgm:prSet/>
      <dgm:spPr/>
      <dgm:t>
        <a:bodyPr/>
        <a:lstStyle/>
        <a:p>
          <a:r>
            <a:rPr lang="es-ES" b="1" dirty="0"/>
            <a:t>5. Derecho a la libertad y protección contra detención arbitraria</a:t>
          </a:r>
          <a:endParaRPr lang="en-US" dirty="0"/>
        </a:p>
      </dgm:t>
    </dgm:pt>
    <dgm:pt modelId="{2D1AACB6-4B09-48EB-A9D6-0AE04F9369DA}" type="parTrans" cxnId="{4BD4CA91-078F-49FB-8CF0-A87E3276FFAA}">
      <dgm:prSet/>
      <dgm:spPr/>
      <dgm:t>
        <a:bodyPr/>
        <a:lstStyle/>
        <a:p>
          <a:endParaRPr lang="en-US"/>
        </a:p>
      </dgm:t>
    </dgm:pt>
    <dgm:pt modelId="{32DA3D72-5332-4671-A9CD-725E50DF4B65}" type="sibTrans" cxnId="{4BD4CA91-078F-49FB-8CF0-A87E3276FFAA}">
      <dgm:prSet/>
      <dgm:spPr/>
      <dgm:t>
        <a:bodyPr/>
        <a:lstStyle/>
        <a:p>
          <a:endParaRPr lang="en-US"/>
        </a:p>
      </dgm:t>
    </dgm:pt>
    <dgm:pt modelId="{F936614C-E7A1-4D6E-875D-AEC885C0C01A}">
      <dgm:prSet/>
      <dgm:spPr/>
      <dgm:t>
        <a:bodyPr/>
        <a:lstStyle/>
        <a:p>
          <a:r>
            <a:rPr lang="es-ES" b="1" dirty="0"/>
            <a:t>Herramienta clave para asegurar tratados como instrumentos vivos</a:t>
          </a:r>
          <a:endParaRPr lang="en-US" dirty="0"/>
        </a:p>
      </dgm:t>
    </dgm:pt>
    <dgm:pt modelId="{1462E7B5-6EDF-4F7A-94B4-7680EB88EB98}" type="parTrans" cxnId="{200F7852-9DAB-421C-BA3C-842FA2F2F0AF}">
      <dgm:prSet/>
      <dgm:spPr/>
    </dgm:pt>
    <dgm:pt modelId="{3CFB5279-FCD4-499C-9E70-F3501D017B15}" type="sibTrans" cxnId="{200F7852-9DAB-421C-BA3C-842FA2F2F0AF}">
      <dgm:prSet/>
      <dgm:spPr/>
    </dgm:pt>
    <dgm:pt modelId="{0395983F-C5A6-474C-A2A2-0B9703431495}" type="pres">
      <dgm:prSet presAssocID="{90FE1E5A-51D2-4B9E-AAEE-B692122808F8}" presName="Name0" presStyleCnt="0">
        <dgm:presLayoutVars>
          <dgm:dir/>
          <dgm:animLvl val="lvl"/>
          <dgm:resizeHandles val="exact"/>
        </dgm:presLayoutVars>
      </dgm:prSet>
      <dgm:spPr/>
    </dgm:pt>
    <dgm:pt modelId="{E76DA67F-8A23-4ABB-88C6-1E5BC7C0EC26}" type="pres">
      <dgm:prSet presAssocID="{B926D1C9-E274-4843-ADC8-3F8DFBF82D82}" presName="composite" presStyleCnt="0"/>
      <dgm:spPr/>
    </dgm:pt>
    <dgm:pt modelId="{A1BEC888-7BE3-4768-A0FB-B53986DF2BCF}" type="pres">
      <dgm:prSet presAssocID="{B926D1C9-E274-4843-ADC8-3F8DFBF82D82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F3EBD16D-3F91-4CDD-B609-4A3EDD2FD358}" type="pres">
      <dgm:prSet presAssocID="{B926D1C9-E274-4843-ADC8-3F8DFBF82D82}" presName="desTx" presStyleLbl="alignAccFollowNode1" presStyleIdx="0" presStyleCnt="2">
        <dgm:presLayoutVars>
          <dgm:bulletEnabled val="1"/>
        </dgm:presLayoutVars>
      </dgm:prSet>
      <dgm:spPr/>
    </dgm:pt>
    <dgm:pt modelId="{E6D634D3-4804-4A0C-8D06-40961C2F08BB}" type="pres">
      <dgm:prSet presAssocID="{8AFC5975-3241-4534-9F0F-6B10FF8CF54A}" presName="space" presStyleCnt="0"/>
      <dgm:spPr/>
    </dgm:pt>
    <dgm:pt modelId="{192EEDB3-196A-4218-BC4E-21CAF02B1B03}" type="pres">
      <dgm:prSet presAssocID="{1BA37ABD-4BB7-4092-B27F-D2A0F4F65BCE}" presName="composite" presStyleCnt="0"/>
      <dgm:spPr/>
    </dgm:pt>
    <dgm:pt modelId="{E355DD1D-3211-43C5-B8D1-6E4587751CD0}" type="pres">
      <dgm:prSet presAssocID="{1BA37ABD-4BB7-4092-B27F-D2A0F4F65BC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B9E15D1D-55C6-4A1E-AEE8-8C8846CE2E10}" type="pres">
      <dgm:prSet presAssocID="{1BA37ABD-4BB7-4092-B27F-D2A0F4F65BCE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C8739002-5D3D-477F-8290-80BD904296BF}" srcId="{90FE1E5A-51D2-4B9E-AAEE-B692122808F8}" destId="{1BA37ABD-4BB7-4092-B27F-D2A0F4F65BCE}" srcOrd="1" destOrd="0" parTransId="{98414991-DB2E-4AA3-9D36-53DBC11E5669}" sibTransId="{805F893D-D30A-4373-B5CB-DD023F63FD6B}"/>
    <dgm:cxn modelId="{EDD9CE04-7ACB-4D9C-BD26-61510D0E8A0F}" srcId="{B926D1C9-E274-4843-ADC8-3F8DFBF82D82}" destId="{D7272ED1-B405-4B6C-B112-D6502A288E74}" srcOrd="0" destOrd="0" parTransId="{A48E5DD8-4B78-4ED1-9E97-6CFDADF59626}" sibTransId="{F89D9904-8F4F-4C28-B28C-C494EF4072C5}"/>
    <dgm:cxn modelId="{88FCED12-D924-4D65-8019-2829BEA442AC}" type="presOf" srcId="{234B57D3-D563-4FDE-8084-4405A6E6EC28}" destId="{F3EBD16D-3F91-4CDD-B609-4A3EDD2FD358}" srcOrd="0" destOrd="3" presId="urn:microsoft.com/office/officeart/2005/8/layout/hList1"/>
    <dgm:cxn modelId="{BAC5FB1D-4BAA-4C0A-9EF6-56252B4CFD41}" type="presOf" srcId="{F936614C-E7A1-4D6E-875D-AEC885C0C01A}" destId="{F3EBD16D-3F91-4CDD-B609-4A3EDD2FD358}" srcOrd="0" destOrd="1" presId="urn:microsoft.com/office/officeart/2005/8/layout/hList1"/>
    <dgm:cxn modelId="{2062421F-8816-44B3-B320-FE38369F71C8}" srcId="{90FE1E5A-51D2-4B9E-AAEE-B692122808F8}" destId="{B926D1C9-E274-4843-ADC8-3F8DFBF82D82}" srcOrd="0" destOrd="0" parTransId="{B66A7738-E2F6-4F4B-8484-1753E9A01BC7}" sibTransId="{8AFC5975-3241-4534-9F0F-6B10FF8CF54A}"/>
    <dgm:cxn modelId="{838EDF26-4AFC-4DB1-8156-914331972CB1}" srcId="{1BA37ABD-4BB7-4092-B27F-D2A0F4F65BCE}" destId="{A9CE7E8A-C437-43F7-B4EF-89AF522A5D92}" srcOrd="0" destOrd="0" parTransId="{37980605-9709-4621-82A9-8EAE41FB747A}" sibTransId="{022F160D-3DCD-47E7-8D12-DC53346F7D8A}"/>
    <dgm:cxn modelId="{03DB4031-7915-4628-8437-0F48B3D688ED}" srcId="{1BA37ABD-4BB7-4092-B27F-D2A0F4F65BCE}" destId="{C125608B-6344-4633-A71F-A00CA9DD3029}" srcOrd="2" destOrd="0" parTransId="{3E3B792B-6E96-425E-8D58-87CC393E64BA}" sibTransId="{461AA2E7-8F63-44BA-B130-C730F862066C}"/>
    <dgm:cxn modelId="{97B5B63E-CE49-4058-A175-AF3D9567FCBC}" type="presOf" srcId="{A9CE7E8A-C437-43F7-B4EF-89AF522A5D92}" destId="{B9E15D1D-55C6-4A1E-AEE8-8C8846CE2E10}" srcOrd="0" destOrd="0" presId="urn:microsoft.com/office/officeart/2005/8/layout/hList1"/>
    <dgm:cxn modelId="{CA16C13F-7266-4DBF-8D0F-0303D9E44522}" type="presOf" srcId="{B926D1C9-E274-4843-ADC8-3F8DFBF82D82}" destId="{A1BEC888-7BE3-4768-A0FB-B53986DF2BCF}" srcOrd="0" destOrd="0" presId="urn:microsoft.com/office/officeart/2005/8/layout/hList1"/>
    <dgm:cxn modelId="{5FF66A46-90B5-418C-8047-68BFC73F6A84}" type="presOf" srcId="{D7272ED1-B405-4B6C-B112-D6502A288E74}" destId="{F3EBD16D-3F91-4CDD-B609-4A3EDD2FD358}" srcOrd="0" destOrd="0" presId="urn:microsoft.com/office/officeart/2005/8/layout/hList1"/>
    <dgm:cxn modelId="{F348F16D-2514-4848-BBE3-43921D6D14E6}" type="presOf" srcId="{80DB75A3-1928-4D82-8343-9229BB74F864}" destId="{B9E15D1D-55C6-4A1E-AEE8-8C8846CE2E10}" srcOrd="0" destOrd="1" presId="urn:microsoft.com/office/officeart/2005/8/layout/hList1"/>
    <dgm:cxn modelId="{200F7852-9DAB-421C-BA3C-842FA2F2F0AF}" srcId="{B926D1C9-E274-4843-ADC8-3F8DFBF82D82}" destId="{F936614C-E7A1-4D6E-875D-AEC885C0C01A}" srcOrd="1" destOrd="0" parTransId="{1462E7B5-6EDF-4F7A-94B4-7680EB88EB98}" sibTransId="{3CFB5279-FCD4-499C-9E70-F3501D017B15}"/>
    <dgm:cxn modelId="{831C9C54-3B3D-4B0B-942F-3241181B7986}" type="presOf" srcId="{A5C7DB2D-5FCA-4A4D-BD61-95F43BC9EE34}" destId="{B9E15D1D-55C6-4A1E-AEE8-8C8846CE2E10}" srcOrd="0" destOrd="3" presId="urn:microsoft.com/office/officeart/2005/8/layout/hList1"/>
    <dgm:cxn modelId="{00594C86-D9E7-4ABE-917D-9EBF56C764A4}" type="presOf" srcId="{44327CF7-A901-40E2-8760-8139D71F5378}" destId="{F3EBD16D-3F91-4CDD-B609-4A3EDD2FD358}" srcOrd="0" destOrd="2" presId="urn:microsoft.com/office/officeart/2005/8/layout/hList1"/>
    <dgm:cxn modelId="{76FB6C88-63A2-42CD-B46B-21373F2D7775}" srcId="{F936614C-E7A1-4D6E-875D-AEC885C0C01A}" destId="{44327CF7-A901-40E2-8760-8139D71F5378}" srcOrd="0" destOrd="0" parTransId="{BE800C9A-CE60-4EC6-8D10-09A8AED96590}" sibTransId="{99806E96-4986-41B2-A5A3-AA5636DB10B1}"/>
    <dgm:cxn modelId="{4BD4CA91-078F-49FB-8CF0-A87E3276FFAA}" srcId="{1BA37ABD-4BB7-4092-B27F-D2A0F4F65BCE}" destId="{A5C7DB2D-5FCA-4A4D-BD61-95F43BC9EE34}" srcOrd="3" destOrd="0" parTransId="{2D1AACB6-4B09-48EB-A9D6-0AE04F9369DA}" sibTransId="{32DA3D72-5332-4671-A9CD-725E50DF4B65}"/>
    <dgm:cxn modelId="{5B67EFC5-DD0F-4927-B60C-4279EBBBA214}" srcId="{F936614C-E7A1-4D6E-875D-AEC885C0C01A}" destId="{234B57D3-D563-4FDE-8084-4405A6E6EC28}" srcOrd="1" destOrd="0" parTransId="{330C9254-0086-4EE0-B664-9D56C3338E6A}" sibTransId="{8454FAEB-42EC-4EA3-A8A0-0F121B958939}"/>
    <dgm:cxn modelId="{D0A1C5CB-016C-4F2E-8955-EAD41CBFB17D}" type="presOf" srcId="{C125608B-6344-4633-A71F-A00CA9DD3029}" destId="{B9E15D1D-55C6-4A1E-AEE8-8C8846CE2E10}" srcOrd="0" destOrd="2" presId="urn:microsoft.com/office/officeart/2005/8/layout/hList1"/>
    <dgm:cxn modelId="{7D15FDFB-B997-43E3-9507-B005C1BF9982}" type="presOf" srcId="{1BA37ABD-4BB7-4092-B27F-D2A0F4F65BCE}" destId="{E355DD1D-3211-43C5-B8D1-6E4587751CD0}" srcOrd="0" destOrd="0" presId="urn:microsoft.com/office/officeart/2005/8/layout/hList1"/>
    <dgm:cxn modelId="{34A64AFD-9F0F-4885-A191-D24A6A04FD07}" srcId="{1BA37ABD-4BB7-4092-B27F-D2A0F4F65BCE}" destId="{80DB75A3-1928-4D82-8343-9229BB74F864}" srcOrd="1" destOrd="0" parTransId="{D1F5A971-5374-4263-A60E-27B1D79644A4}" sibTransId="{58E75CFA-B670-4EAC-BC51-B945F8C9D2FF}"/>
    <dgm:cxn modelId="{135749FF-62C7-4B62-A0CA-F2FEB493E47E}" type="presOf" srcId="{90FE1E5A-51D2-4B9E-AAEE-B692122808F8}" destId="{0395983F-C5A6-474C-A2A2-0B9703431495}" srcOrd="0" destOrd="0" presId="urn:microsoft.com/office/officeart/2005/8/layout/hList1"/>
    <dgm:cxn modelId="{B7802D58-7E8C-4C6D-9379-76D56D061E93}" type="presParOf" srcId="{0395983F-C5A6-474C-A2A2-0B9703431495}" destId="{E76DA67F-8A23-4ABB-88C6-1E5BC7C0EC26}" srcOrd="0" destOrd="0" presId="urn:microsoft.com/office/officeart/2005/8/layout/hList1"/>
    <dgm:cxn modelId="{E7D61294-8544-42FB-A80A-AD0E6554988F}" type="presParOf" srcId="{E76DA67F-8A23-4ABB-88C6-1E5BC7C0EC26}" destId="{A1BEC888-7BE3-4768-A0FB-B53986DF2BCF}" srcOrd="0" destOrd="0" presId="urn:microsoft.com/office/officeart/2005/8/layout/hList1"/>
    <dgm:cxn modelId="{65F2E98F-6901-4F9D-95DD-3BC673E541BC}" type="presParOf" srcId="{E76DA67F-8A23-4ABB-88C6-1E5BC7C0EC26}" destId="{F3EBD16D-3F91-4CDD-B609-4A3EDD2FD358}" srcOrd="1" destOrd="0" presId="urn:microsoft.com/office/officeart/2005/8/layout/hList1"/>
    <dgm:cxn modelId="{414350CD-B7A7-408B-956C-F5D653C7F139}" type="presParOf" srcId="{0395983F-C5A6-474C-A2A2-0B9703431495}" destId="{E6D634D3-4804-4A0C-8D06-40961C2F08BB}" srcOrd="1" destOrd="0" presId="urn:microsoft.com/office/officeart/2005/8/layout/hList1"/>
    <dgm:cxn modelId="{28E69191-245C-4F02-A2D3-76F1A6AECEB3}" type="presParOf" srcId="{0395983F-C5A6-474C-A2A2-0B9703431495}" destId="{192EEDB3-196A-4218-BC4E-21CAF02B1B03}" srcOrd="2" destOrd="0" presId="urn:microsoft.com/office/officeart/2005/8/layout/hList1"/>
    <dgm:cxn modelId="{4F50746B-CE70-4379-B80A-F249367F3FDB}" type="presParOf" srcId="{192EEDB3-196A-4218-BC4E-21CAF02B1B03}" destId="{E355DD1D-3211-43C5-B8D1-6E4587751CD0}" srcOrd="0" destOrd="0" presId="urn:microsoft.com/office/officeart/2005/8/layout/hList1"/>
    <dgm:cxn modelId="{04431668-A9E1-452A-B7F5-3C419E9C31F8}" type="presParOf" srcId="{192EEDB3-196A-4218-BC4E-21CAF02B1B03}" destId="{B9E15D1D-55C6-4A1E-AEE8-8C8846CE2E1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B664F6D-90E8-4C80-829F-8C4E8D467BE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ECC7AC3-D65A-4D4E-AAFA-975FA67221EB}">
      <dgm:prSet/>
      <dgm:spPr/>
      <dgm:t>
        <a:bodyPr/>
        <a:lstStyle/>
        <a:p>
          <a:r>
            <a:rPr lang="es-AR" b="1" dirty="0"/>
            <a:t>Entre Estados (artículo 76)  </a:t>
          </a:r>
          <a:endParaRPr lang="en-US" dirty="0"/>
        </a:p>
      </dgm:t>
    </dgm:pt>
    <dgm:pt modelId="{6D7310E9-84C3-40EE-AD5A-C8262BE2A88B}" type="parTrans" cxnId="{7ABC96B5-13B9-4D82-B3C7-A260E018530F}">
      <dgm:prSet/>
      <dgm:spPr/>
      <dgm:t>
        <a:bodyPr/>
        <a:lstStyle/>
        <a:p>
          <a:endParaRPr lang="en-US"/>
        </a:p>
      </dgm:t>
    </dgm:pt>
    <dgm:pt modelId="{9EBDD99E-BB2E-4572-90B6-680086F75BCA}" type="sibTrans" cxnId="{7ABC96B5-13B9-4D82-B3C7-A260E018530F}">
      <dgm:prSet/>
      <dgm:spPr/>
      <dgm:t>
        <a:bodyPr/>
        <a:lstStyle/>
        <a:p>
          <a:endParaRPr lang="en-US"/>
        </a:p>
      </dgm:t>
    </dgm:pt>
    <dgm:pt modelId="{12F84FDB-3D19-45ED-9C8D-31AAE9729864}">
      <dgm:prSet/>
      <dgm:spPr/>
      <dgm:t>
        <a:bodyPr/>
        <a:lstStyle/>
        <a:p>
          <a:r>
            <a:rPr lang="es-AR" b="1" dirty="0"/>
            <a:t>Comunicaciones Individuales (artículo 77)</a:t>
          </a:r>
          <a:endParaRPr lang="en-US" dirty="0"/>
        </a:p>
      </dgm:t>
    </dgm:pt>
    <dgm:pt modelId="{3D8D8CA3-2267-40B3-A258-1E4491CA7E25}" type="parTrans" cxnId="{3C006850-D6A4-4407-8244-1F8BE6616B60}">
      <dgm:prSet/>
      <dgm:spPr/>
      <dgm:t>
        <a:bodyPr/>
        <a:lstStyle/>
        <a:p>
          <a:endParaRPr lang="en-US"/>
        </a:p>
      </dgm:t>
    </dgm:pt>
    <dgm:pt modelId="{39B7070E-9055-4366-901C-97ECD78B50B6}" type="sibTrans" cxnId="{3C006850-D6A4-4407-8244-1F8BE6616B60}">
      <dgm:prSet/>
      <dgm:spPr/>
      <dgm:t>
        <a:bodyPr/>
        <a:lstStyle/>
        <a:p>
          <a:endParaRPr lang="en-US"/>
        </a:p>
      </dgm:t>
    </dgm:pt>
    <dgm:pt modelId="{AF002914-EBE4-4E84-92E1-4F29C0691266}">
      <dgm:prSet/>
      <dgm:spPr/>
      <dgm:t>
        <a:bodyPr/>
        <a:lstStyle/>
        <a:p>
          <a:r>
            <a:rPr lang="es-AR" b="1" dirty="0"/>
            <a:t>Mecanismo fundamental</a:t>
          </a:r>
          <a:endParaRPr lang="en-US" dirty="0"/>
        </a:p>
      </dgm:t>
    </dgm:pt>
    <dgm:pt modelId="{09A46FB5-078E-474B-A665-A0CA2C24D3DE}" type="parTrans" cxnId="{22F4D70C-219A-48AC-BC16-419F9FA004E9}">
      <dgm:prSet/>
      <dgm:spPr/>
      <dgm:t>
        <a:bodyPr/>
        <a:lstStyle/>
        <a:p>
          <a:endParaRPr lang="en-US"/>
        </a:p>
      </dgm:t>
    </dgm:pt>
    <dgm:pt modelId="{A2E82556-61E4-466D-A364-02C57894F3F1}" type="sibTrans" cxnId="{22F4D70C-219A-48AC-BC16-419F9FA004E9}">
      <dgm:prSet/>
      <dgm:spPr/>
      <dgm:t>
        <a:bodyPr/>
        <a:lstStyle/>
        <a:p>
          <a:endParaRPr lang="en-US"/>
        </a:p>
      </dgm:t>
    </dgm:pt>
    <dgm:pt modelId="{E3AA6553-1820-43E2-ABAE-C78C86799D09}">
      <dgm:prSet/>
      <dgm:spPr/>
      <dgm:t>
        <a:bodyPr/>
        <a:lstStyle/>
        <a:p>
          <a:r>
            <a:rPr lang="es-AR" b="1" dirty="0"/>
            <a:t>Jurisprudencia. </a:t>
          </a:r>
          <a:endParaRPr lang="en-US" dirty="0"/>
        </a:p>
      </dgm:t>
    </dgm:pt>
    <dgm:pt modelId="{1970DA10-7C62-449A-8E17-E0F103024991}" type="parTrans" cxnId="{B7E81AF9-292C-4783-9CF5-67D93DA4E3C0}">
      <dgm:prSet/>
      <dgm:spPr/>
      <dgm:t>
        <a:bodyPr/>
        <a:lstStyle/>
        <a:p>
          <a:endParaRPr lang="en-US"/>
        </a:p>
      </dgm:t>
    </dgm:pt>
    <dgm:pt modelId="{B06E339A-8448-4367-B13E-98AB75F42A40}" type="sibTrans" cxnId="{B7E81AF9-292C-4783-9CF5-67D93DA4E3C0}">
      <dgm:prSet/>
      <dgm:spPr/>
      <dgm:t>
        <a:bodyPr/>
        <a:lstStyle/>
        <a:p>
          <a:endParaRPr lang="en-US"/>
        </a:p>
      </dgm:t>
    </dgm:pt>
    <dgm:pt modelId="{492D178A-9ED9-4D9D-B070-6510F3FC171E}">
      <dgm:prSet/>
      <dgm:spPr/>
      <dgm:t>
        <a:bodyPr/>
        <a:lstStyle/>
        <a:p>
          <a:r>
            <a:rPr lang="es-AR" b="1" dirty="0"/>
            <a:t>Impacto en políticas públicas, prácticas, procedimientos</a:t>
          </a:r>
          <a:endParaRPr lang="en-US" dirty="0"/>
        </a:p>
      </dgm:t>
    </dgm:pt>
    <dgm:pt modelId="{A5D57E11-28A1-4247-8344-4178667934D9}" type="parTrans" cxnId="{7CE60965-D568-4DF7-B848-90096A14D7B7}">
      <dgm:prSet/>
      <dgm:spPr/>
      <dgm:t>
        <a:bodyPr/>
        <a:lstStyle/>
        <a:p>
          <a:endParaRPr lang="en-US"/>
        </a:p>
      </dgm:t>
    </dgm:pt>
    <dgm:pt modelId="{090B22DC-5AD8-4D8F-8A9C-844654312E9C}" type="sibTrans" cxnId="{7CE60965-D568-4DF7-B848-90096A14D7B7}">
      <dgm:prSet/>
      <dgm:spPr/>
      <dgm:t>
        <a:bodyPr/>
        <a:lstStyle/>
        <a:p>
          <a:endParaRPr lang="en-US"/>
        </a:p>
      </dgm:t>
    </dgm:pt>
    <dgm:pt modelId="{C66A4C79-1B19-4E5D-9CB2-C5274F08BFB7}">
      <dgm:prSet/>
      <dgm:spPr/>
      <dgm:t>
        <a:bodyPr/>
        <a:lstStyle/>
        <a:p>
          <a:r>
            <a:rPr lang="es-AR" b="1" dirty="0"/>
            <a:t>Aún no han entrado en vigor</a:t>
          </a:r>
          <a:endParaRPr lang="en-US" dirty="0"/>
        </a:p>
      </dgm:t>
    </dgm:pt>
    <dgm:pt modelId="{D8770CE7-C5E4-4567-ACB7-BB21BCC3A1C1}" type="parTrans" cxnId="{854CD073-C1F6-424A-AE4A-DA71A53C5F86}">
      <dgm:prSet/>
      <dgm:spPr/>
      <dgm:t>
        <a:bodyPr/>
        <a:lstStyle/>
        <a:p>
          <a:endParaRPr lang="en-US"/>
        </a:p>
      </dgm:t>
    </dgm:pt>
    <dgm:pt modelId="{883177D7-D449-4035-B1B5-4FE0165B4296}" type="sibTrans" cxnId="{854CD073-C1F6-424A-AE4A-DA71A53C5F86}">
      <dgm:prSet/>
      <dgm:spPr/>
      <dgm:t>
        <a:bodyPr/>
        <a:lstStyle/>
        <a:p>
          <a:endParaRPr lang="en-US"/>
        </a:p>
      </dgm:t>
    </dgm:pt>
    <dgm:pt modelId="{55078B57-1498-4624-B461-4A04E474A1A7}">
      <dgm:prSet/>
      <dgm:spPr/>
      <dgm:t>
        <a:bodyPr/>
        <a:lstStyle/>
        <a:p>
          <a:r>
            <a:rPr lang="es-AR" b="1" dirty="0"/>
            <a:t>La Convención exige 10 ratificaciones de Estados parte </a:t>
          </a:r>
          <a:endParaRPr lang="en-US" dirty="0"/>
        </a:p>
      </dgm:t>
    </dgm:pt>
    <dgm:pt modelId="{985FF23F-5409-41E3-AE18-4A12310F73C2}" type="parTrans" cxnId="{E6773D83-ED9F-40A6-9372-8A9642A60656}">
      <dgm:prSet/>
      <dgm:spPr/>
      <dgm:t>
        <a:bodyPr/>
        <a:lstStyle/>
        <a:p>
          <a:endParaRPr lang="en-US"/>
        </a:p>
      </dgm:t>
    </dgm:pt>
    <dgm:pt modelId="{D216929B-16AA-485E-AA1E-D55E69DD84D8}" type="sibTrans" cxnId="{E6773D83-ED9F-40A6-9372-8A9642A60656}">
      <dgm:prSet/>
      <dgm:spPr/>
      <dgm:t>
        <a:bodyPr/>
        <a:lstStyle/>
        <a:p>
          <a:endParaRPr lang="en-US"/>
        </a:p>
      </dgm:t>
    </dgm:pt>
    <dgm:pt modelId="{40BAD1ED-4972-4BF8-BDEE-84DB7E9757A9}">
      <dgm:prSet/>
      <dgm:spPr/>
      <dgm:t>
        <a:bodyPr/>
        <a:lstStyle/>
        <a:p>
          <a:r>
            <a:rPr lang="es-AR" b="1" dirty="0"/>
            <a:t>Hasta ahora: 4 ratificaciones: El Salvador, Guatemala, México, Uruguay</a:t>
          </a:r>
          <a:endParaRPr lang="en-US" dirty="0"/>
        </a:p>
      </dgm:t>
    </dgm:pt>
    <dgm:pt modelId="{49B3D7E6-CDF8-4EBA-B3A0-979899980DBC}" type="parTrans" cxnId="{B086B2FA-2F4F-48F2-A2AD-541386EC0DF9}">
      <dgm:prSet/>
      <dgm:spPr/>
      <dgm:t>
        <a:bodyPr/>
        <a:lstStyle/>
        <a:p>
          <a:endParaRPr lang="en-US"/>
        </a:p>
      </dgm:t>
    </dgm:pt>
    <dgm:pt modelId="{7541E99E-FDAF-4DAC-A241-AEAC6F23306F}" type="sibTrans" cxnId="{B086B2FA-2F4F-48F2-A2AD-541386EC0DF9}">
      <dgm:prSet/>
      <dgm:spPr/>
      <dgm:t>
        <a:bodyPr/>
        <a:lstStyle/>
        <a:p>
          <a:endParaRPr lang="en-US"/>
        </a:p>
      </dgm:t>
    </dgm:pt>
    <dgm:pt modelId="{4DBF2056-8A87-4408-BB00-956A4379DD1B}">
      <dgm:prSet/>
      <dgm:spPr/>
      <dgm:t>
        <a:bodyPr/>
        <a:lstStyle/>
        <a:p>
          <a:r>
            <a:rPr lang="es-AR" b="1" dirty="0"/>
            <a:t>Herramienta de protección adicional para migrantes y familias</a:t>
          </a:r>
          <a:endParaRPr lang="en-US" dirty="0"/>
        </a:p>
      </dgm:t>
    </dgm:pt>
    <dgm:pt modelId="{C0E8B9D1-7833-4ADE-A775-4F0EEF76BE93}" type="parTrans" cxnId="{379B0920-2AE2-445A-99DF-B0B195CE7908}">
      <dgm:prSet/>
      <dgm:spPr/>
    </dgm:pt>
    <dgm:pt modelId="{4C884A8D-6706-40D0-89F6-6C91C431F880}" type="sibTrans" cxnId="{379B0920-2AE2-445A-99DF-B0B195CE7908}">
      <dgm:prSet/>
      <dgm:spPr/>
    </dgm:pt>
    <dgm:pt modelId="{14496CA9-0B35-4509-8D69-1A28F8DE5600}" type="pres">
      <dgm:prSet presAssocID="{1B664F6D-90E8-4C80-829F-8C4E8D467BE6}" presName="linear" presStyleCnt="0">
        <dgm:presLayoutVars>
          <dgm:dir/>
          <dgm:animLvl val="lvl"/>
          <dgm:resizeHandles val="exact"/>
        </dgm:presLayoutVars>
      </dgm:prSet>
      <dgm:spPr/>
    </dgm:pt>
    <dgm:pt modelId="{5E1BAE29-5505-46B0-AAF1-BFDDEACA5532}" type="pres">
      <dgm:prSet presAssocID="{EECC7AC3-D65A-4D4E-AAFA-975FA67221EB}" presName="parentLin" presStyleCnt="0"/>
      <dgm:spPr/>
    </dgm:pt>
    <dgm:pt modelId="{2178E13C-6710-4916-AA5B-4B1DCC9CE9BA}" type="pres">
      <dgm:prSet presAssocID="{EECC7AC3-D65A-4D4E-AAFA-975FA67221EB}" presName="parentLeftMargin" presStyleLbl="node1" presStyleIdx="0" presStyleCnt="4"/>
      <dgm:spPr/>
    </dgm:pt>
    <dgm:pt modelId="{0708AA50-F43E-4FAF-A8C9-425015F9C4C5}" type="pres">
      <dgm:prSet presAssocID="{EECC7AC3-D65A-4D4E-AAFA-975FA67221E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FB3E3F8-DD21-473F-8F1D-1B108729CC55}" type="pres">
      <dgm:prSet presAssocID="{EECC7AC3-D65A-4D4E-AAFA-975FA67221EB}" presName="negativeSpace" presStyleCnt="0"/>
      <dgm:spPr/>
    </dgm:pt>
    <dgm:pt modelId="{B8C4D2D2-1F69-4F1E-9F0F-6AF6743C5D1F}" type="pres">
      <dgm:prSet presAssocID="{EECC7AC3-D65A-4D4E-AAFA-975FA67221EB}" presName="childText" presStyleLbl="conFgAcc1" presStyleIdx="0" presStyleCnt="4">
        <dgm:presLayoutVars>
          <dgm:bulletEnabled val="1"/>
        </dgm:presLayoutVars>
      </dgm:prSet>
      <dgm:spPr/>
    </dgm:pt>
    <dgm:pt modelId="{E56E3038-561A-4252-BC18-AFD60E796E42}" type="pres">
      <dgm:prSet presAssocID="{9EBDD99E-BB2E-4572-90B6-680086F75BCA}" presName="spaceBetweenRectangles" presStyleCnt="0"/>
      <dgm:spPr/>
    </dgm:pt>
    <dgm:pt modelId="{EA5856C1-B570-453D-86B1-91F6DEE412D5}" type="pres">
      <dgm:prSet presAssocID="{12F84FDB-3D19-45ED-9C8D-31AAE9729864}" presName="parentLin" presStyleCnt="0"/>
      <dgm:spPr/>
    </dgm:pt>
    <dgm:pt modelId="{D990E85E-F1DE-4EF0-B55B-3FB83C9F4F57}" type="pres">
      <dgm:prSet presAssocID="{12F84FDB-3D19-45ED-9C8D-31AAE9729864}" presName="parentLeftMargin" presStyleLbl="node1" presStyleIdx="0" presStyleCnt="4"/>
      <dgm:spPr/>
    </dgm:pt>
    <dgm:pt modelId="{BA506B1A-908E-4121-BB68-BC18A55DE315}" type="pres">
      <dgm:prSet presAssocID="{12F84FDB-3D19-45ED-9C8D-31AAE972986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EABFD62-4C93-4F54-BFF1-AB090CA42A37}" type="pres">
      <dgm:prSet presAssocID="{12F84FDB-3D19-45ED-9C8D-31AAE9729864}" presName="negativeSpace" presStyleCnt="0"/>
      <dgm:spPr/>
    </dgm:pt>
    <dgm:pt modelId="{E2A90BAF-0AC5-4834-9CEB-2B71EC40ABA1}" type="pres">
      <dgm:prSet presAssocID="{12F84FDB-3D19-45ED-9C8D-31AAE9729864}" presName="childText" presStyleLbl="conFgAcc1" presStyleIdx="1" presStyleCnt="4" custLinFactNeighborX="-5319" custLinFactNeighborY="-66405">
        <dgm:presLayoutVars>
          <dgm:bulletEnabled val="1"/>
        </dgm:presLayoutVars>
      </dgm:prSet>
      <dgm:spPr/>
    </dgm:pt>
    <dgm:pt modelId="{00D80131-7E29-4F7E-98F2-3C7A5C3EAD7D}" type="pres">
      <dgm:prSet presAssocID="{39B7070E-9055-4366-901C-97ECD78B50B6}" presName="spaceBetweenRectangles" presStyleCnt="0"/>
      <dgm:spPr/>
    </dgm:pt>
    <dgm:pt modelId="{3D347E93-6750-4B37-8E5D-FEE61AB78C5E}" type="pres">
      <dgm:prSet presAssocID="{C66A4C79-1B19-4E5D-9CB2-C5274F08BFB7}" presName="parentLin" presStyleCnt="0"/>
      <dgm:spPr/>
    </dgm:pt>
    <dgm:pt modelId="{4A6EBBDA-22F0-4659-941E-33E533B7B79B}" type="pres">
      <dgm:prSet presAssocID="{C66A4C79-1B19-4E5D-9CB2-C5274F08BFB7}" presName="parentLeftMargin" presStyleLbl="node1" presStyleIdx="1" presStyleCnt="4"/>
      <dgm:spPr/>
    </dgm:pt>
    <dgm:pt modelId="{5A2A8F8B-5C0C-4C60-872A-7D5E24845AC6}" type="pres">
      <dgm:prSet presAssocID="{C66A4C79-1B19-4E5D-9CB2-C5274F08BFB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C29A873-BFB7-4EA2-8751-A095AB87E3A1}" type="pres">
      <dgm:prSet presAssocID="{C66A4C79-1B19-4E5D-9CB2-C5274F08BFB7}" presName="negativeSpace" presStyleCnt="0"/>
      <dgm:spPr/>
    </dgm:pt>
    <dgm:pt modelId="{CD02BB22-0D06-4AF6-9D65-08D8CA75860B}" type="pres">
      <dgm:prSet presAssocID="{C66A4C79-1B19-4E5D-9CB2-C5274F08BFB7}" presName="childText" presStyleLbl="conFgAcc1" presStyleIdx="2" presStyleCnt="4">
        <dgm:presLayoutVars>
          <dgm:bulletEnabled val="1"/>
        </dgm:presLayoutVars>
      </dgm:prSet>
      <dgm:spPr/>
    </dgm:pt>
    <dgm:pt modelId="{9FC115AF-A8CB-46E2-BEB9-10D6C55DBAC4}" type="pres">
      <dgm:prSet presAssocID="{883177D7-D449-4035-B1B5-4FE0165B4296}" presName="spaceBetweenRectangles" presStyleCnt="0"/>
      <dgm:spPr/>
    </dgm:pt>
    <dgm:pt modelId="{E2632E68-D931-4AB0-8BFB-4ADAA8B9F874}" type="pres">
      <dgm:prSet presAssocID="{55078B57-1498-4624-B461-4A04E474A1A7}" presName="parentLin" presStyleCnt="0"/>
      <dgm:spPr/>
    </dgm:pt>
    <dgm:pt modelId="{1169F78A-6507-45C7-90AA-6C257E1F07CD}" type="pres">
      <dgm:prSet presAssocID="{55078B57-1498-4624-B461-4A04E474A1A7}" presName="parentLeftMargin" presStyleLbl="node1" presStyleIdx="2" presStyleCnt="4"/>
      <dgm:spPr/>
    </dgm:pt>
    <dgm:pt modelId="{178764B3-BABE-4529-BBAC-1B02B1C20DEB}" type="pres">
      <dgm:prSet presAssocID="{55078B57-1498-4624-B461-4A04E474A1A7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1B836AD7-FF11-445A-8A0D-34931EDB0EAB}" type="pres">
      <dgm:prSet presAssocID="{55078B57-1498-4624-B461-4A04E474A1A7}" presName="negativeSpace" presStyleCnt="0"/>
      <dgm:spPr/>
    </dgm:pt>
    <dgm:pt modelId="{B0E32980-6330-411F-B44F-BDD772921F08}" type="pres">
      <dgm:prSet presAssocID="{55078B57-1498-4624-B461-4A04E474A1A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C7AC3E06-4A33-4BD2-9E1A-99FEB23FC763}" type="presOf" srcId="{1B664F6D-90E8-4C80-829F-8C4E8D467BE6}" destId="{14496CA9-0B35-4509-8D69-1A28F8DE5600}" srcOrd="0" destOrd="0" presId="urn:microsoft.com/office/officeart/2005/8/layout/list1"/>
    <dgm:cxn modelId="{F268B109-9C60-4B67-99D4-F1050A604ABA}" type="presOf" srcId="{55078B57-1498-4624-B461-4A04E474A1A7}" destId="{178764B3-BABE-4529-BBAC-1B02B1C20DEB}" srcOrd="1" destOrd="0" presId="urn:microsoft.com/office/officeart/2005/8/layout/list1"/>
    <dgm:cxn modelId="{22F4D70C-219A-48AC-BC16-419F9FA004E9}" srcId="{12F84FDB-3D19-45ED-9C8D-31AAE9729864}" destId="{AF002914-EBE4-4E84-92E1-4F29C0691266}" srcOrd="0" destOrd="0" parTransId="{09A46FB5-078E-474B-A665-A0CA2C24D3DE}" sibTransId="{A2E82556-61E4-466D-A364-02C57894F3F1}"/>
    <dgm:cxn modelId="{B9FB241C-E3A1-4A1C-9D8C-7F12AB76CBF7}" type="presOf" srcId="{EECC7AC3-D65A-4D4E-AAFA-975FA67221EB}" destId="{2178E13C-6710-4916-AA5B-4B1DCC9CE9BA}" srcOrd="0" destOrd="0" presId="urn:microsoft.com/office/officeart/2005/8/layout/list1"/>
    <dgm:cxn modelId="{379B0920-2AE2-445A-99DF-B0B195CE7908}" srcId="{AF002914-EBE4-4E84-92E1-4F29C0691266}" destId="{4DBF2056-8A87-4408-BB00-956A4379DD1B}" srcOrd="1" destOrd="0" parTransId="{C0E8B9D1-7833-4ADE-A775-4F0EEF76BE93}" sibTransId="{4C884A8D-6706-40D0-89F6-6C91C431F880}"/>
    <dgm:cxn modelId="{B4D1135C-679A-4F89-9385-403EDA2273CB}" type="presOf" srcId="{492D178A-9ED9-4D9D-B070-6510F3FC171E}" destId="{E2A90BAF-0AC5-4834-9CEB-2B71EC40ABA1}" srcOrd="0" destOrd="3" presId="urn:microsoft.com/office/officeart/2005/8/layout/list1"/>
    <dgm:cxn modelId="{7CE60965-D568-4DF7-B848-90096A14D7B7}" srcId="{AF002914-EBE4-4E84-92E1-4F29C0691266}" destId="{492D178A-9ED9-4D9D-B070-6510F3FC171E}" srcOrd="2" destOrd="0" parTransId="{A5D57E11-28A1-4247-8344-4178667934D9}" sibTransId="{090B22DC-5AD8-4D8F-8A9C-844654312E9C}"/>
    <dgm:cxn modelId="{FE2DCB6C-741E-4310-AEA4-0F501C1D524D}" type="presOf" srcId="{E3AA6553-1820-43E2-ABAE-C78C86799D09}" destId="{E2A90BAF-0AC5-4834-9CEB-2B71EC40ABA1}" srcOrd="0" destOrd="1" presId="urn:microsoft.com/office/officeart/2005/8/layout/list1"/>
    <dgm:cxn modelId="{3C006850-D6A4-4407-8244-1F8BE6616B60}" srcId="{1B664F6D-90E8-4C80-829F-8C4E8D467BE6}" destId="{12F84FDB-3D19-45ED-9C8D-31AAE9729864}" srcOrd="1" destOrd="0" parTransId="{3D8D8CA3-2267-40B3-A258-1E4491CA7E25}" sibTransId="{39B7070E-9055-4366-901C-97ECD78B50B6}"/>
    <dgm:cxn modelId="{854CD073-C1F6-424A-AE4A-DA71A53C5F86}" srcId="{1B664F6D-90E8-4C80-829F-8C4E8D467BE6}" destId="{C66A4C79-1B19-4E5D-9CB2-C5274F08BFB7}" srcOrd="2" destOrd="0" parTransId="{D8770CE7-C5E4-4567-ACB7-BB21BCC3A1C1}" sibTransId="{883177D7-D449-4035-B1B5-4FE0165B4296}"/>
    <dgm:cxn modelId="{8576EE55-62FF-4A3C-B4CF-9B7D111B97E1}" type="presOf" srcId="{55078B57-1498-4624-B461-4A04E474A1A7}" destId="{1169F78A-6507-45C7-90AA-6C257E1F07CD}" srcOrd="0" destOrd="0" presId="urn:microsoft.com/office/officeart/2005/8/layout/list1"/>
    <dgm:cxn modelId="{E6773D83-ED9F-40A6-9372-8A9642A60656}" srcId="{1B664F6D-90E8-4C80-829F-8C4E8D467BE6}" destId="{55078B57-1498-4624-B461-4A04E474A1A7}" srcOrd="3" destOrd="0" parTransId="{985FF23F-5409-41E3-AE18-4A12310F73C2}" sibTransId="{D216929B-16AA-485E-AA1E-D55E69DD84D8}"/>
    <dgm:cxn modelId="{F05A2086-ACBA-4E7C-9625-B20D19F30D6D}" type="presOf" srcId="{AF002914-EBE4-4E84-92E1-4F29C0691266}" destId="{E2A90BAF-0AC5-4834-9CEB-2B71EC40ABA1}" srcOrd="0" destOrd="0" presId="urn:microsoft.com/office/officeart/2005/8/layout/list1"/>
    <dgm:cxn modelId="{DA4F7DAC-6081-45A9-A905-E2FC85F870BC}" type="presOf" srcId="{12F84FDB-3D19-45ED-9C8D-31AAE9729864}" destId="{D990E85E-F1DE-4EF0-B55B-3FB83C9F4F57}" srcOrd="0" destOrd="0" presId="urn:microsoft.com/office/officeart/2005/8/layout/list1"/>
    <dgm:cxn modelId="{9F3371AE-4AF4-4D7F-939E-287D813A64DE}" type="presOf" srcId="{4DBF2056-8A87-4408-BB00-956A4379DD1B}" destId="{E2A90BAF-0AC5-4834-9CEB-2B71EC40ABA1}" srcOrd="0" destOrd="2" presId="urn:microsoft.com/office/officeart/2005/8/layout/list1"/>
    <dgm:cxn modelId="{9E8210B2-B2EC-4490-95C0-51A01CEEBE90}" type="presOf" srcId="{C66A4C79-1B19-4E5D-9CB2-C5274F08BFB7}" destId="{5A2A8F8B-5C0C-4C60-872A-7D5E24845AC6}" srcOrd="1" destOrd="0" presId="urn:microsoft.com/office/officeart/2005/8/layout/list1"/>
    <dgm:cxn modelId="{7ABC96B5-13B9-4D82-B3C7-A260E018530F}" srcId="{1B664F6D-90E8-4C80-829F-8C4E8D467BE6}" destId="{EECC7AC3-D65A-4D4E-AAFA-975FA67221EB}" srcOrd="0" destOrd="0" parTransId="{6D7310E9-84C3-40EE-AD5A-C8262BE2A88B}" sibTransId="{9EBDD99E-BB2E-4572-90B6-680086F75BCA}"/>
    <dgm:cxn modelId="{85A524CE-3232-45CF-A4E7-DB0C48560F83}" type="presOf" srcId="{40BAD1ED-4972-4BF8-BDEE-84DB7E9757A9}" destId="{B0E32980-6330-411F-B44F-BDD772921F08}" srcOrd="0" destOrd="0" presId="urn:microsoft.com/office/officeart/2005/8/layout/list1"/>
    <dgm:cxn modelId="{816D9CEC-2B19-4AA5-B96C-3300E3B1B44F}" type="presOf" srcId="{12F84FDB-3D19-45ED-9C8D-31AAE9729864}" destId="{BA506B1A-908E-4121-BB68-BC18A55DE315}" srcOrd="1" destOrd="0" presId="urn:microsoft.com/office/officeart/2005/8/layout/list1"/>
    <dgm:cxn modelId="{2D3969F7-8237-46F5-A81D-AA32036D8459}" type="presOf" srcId="{EECC7AC3-D65A-4D4E-AAFA-975FA67221EB}" destId="{0708AA50-F43E-4FAF-A8C9-425015F9C4C5}" srcOrd="1" destOrd="0" presId="urn:microsoft.com/office/officeart/2005/8/layout/list1"/>
    <dgm:cxn modelId="{B7E81AF9-292C-4783-9CF5-67D93DA4E3C0}" srcId="{AF002914-EBE4-4E84-92E1-4F29C0691266}" destId="{E3AA6553-1820-43E2-ABAE-C78C86799D09}" srcOrd="0" destOrd="0" parTransId="{1970DA10-7C62-449A-8E17-E0F103024991}" sibTransId="{B06E339A-8448-4367-B13E-98AB75F42A40}"/>
    <dgm:cxn modelId="{B086B2FA-2F4F-48F2-A2AD-541386EC0DF9}" srcId="{55078B57-1498-4624-B461-4A04E474A1A7}" destId="{40BAD1ED-4972-4BF8-BDEE-84DB7E9757A9}" srcOrd="0" destOrd="0" parTransId="{49B3D7E6-CDF8-4EBA-B3A0-979899980DBC}" sibTransId="{7541E99E-FDAF-4DAC-A241-AEAC6F23306F}"/>
    <dgm:cxn modelId="{B81017FB-E9E0-4DCD-9C2B-059FB4F18DC4}" type="presOf" srcId="{C66A4C79-1B19-4E5D-9CB2-C5274F08BFB7}" destId="{4A6EBBDA-22F0-4659-941E-33E533B7B79B}" srcOrd="0" destOrd="0" presId="urn:microsoft.com/office/officeart/2005/8/layout/list1"/>
    <dgm:cxn modelId="{7D7AFCAC-CB73-4B7E-AC7F-2F13F1EC1A11}" type="presParOf" srcId="{14496CA9-0B35-4509-8D69-1A28F8DE5600}" destId="{5E1BAE29-5505-46B0-AAF1-BFDDEACA5532}" srcOrd="0" destOrd="0" presId="urn:microsoft.com/office/officeart/2005/8/layout/list1"/>
    <dgm:cxn modelId="{1388412B-A9C2-4550-B7B8-3F5F38FB3C3A}" type="presParOf" srcId="{5E1BAE29-5505-46B0-AAF1-BFDDEACA5532}" destId="{2178E13C-6710-4916-AA5B-4B1DCC9CE9BA}" srcOrd="0" destOrd="0" presId="urn:microsoft.com/office/officeart/2005/8/layout/list1"/>
    <dgm:cxn modelId="{9433913F-590E-4A7A-8AC6-812F15605592}" type="presParOf" srcId="{5E1BAE29-5505-46B0-AAF1-BFDDEACA5532}" destId="{0708AA50-F43E-4FAF-A8C9-425015F9C4C5}" srcOrd="1" destOrd="0" presId="urn:microsoft.com/office/officeart/2005/8/layout/list1"/>
    <dgm:cxn modelId="{090399AD-3C8B-4EB9-9F7B-437047F7BA13}" type="presParOf" srcId="{14496CA9-0B35-4509-8D69-1A28F8DE5600}" destId="{5FB3E3F8-DD21-473F-8F1D-1B108729CC55}" srcOrd="1" destOrd="0" presId="urn:microsoft.com/office/officeart/2005/8/layout/list1"/>
    <dgm:cxn modelId="{4A2826EB-F4E4-4D05-BB07-CD48BEE94795}" type="presParOf" srcId="{14496CA9-0B35-4509-8D69-1A28F8DE5600}" destId="{B8C4D2D2-1F69-4F1E-9F0F-6AF6743C5D1F}" srcOrd="2" destOrd="0" presId="urn:microsoft.com/office/officeart/2005/8/layout/list1"/>
    <dgm:cxn modelId="{029D1C5A-3041-4BB3-AAF5-10A3C856070C}" type="presParOf" srcId="{14496CA9-0B35-4509-8D69-1A28F8DE5600}" destId="{E56E3038-561A-4252-BC18-AFD60E796E42}" srcOrd="3" destOrd="0" presId="urn:microsoft.com/office/officeart/2005/8/layout/list1"/>
    <dgm:cxn modelId="{4B161DE8-F5FC-4950-93A9-F431BCF5158D}" type="presParOf" srcId="{14496CA9-0B35-4509-8D69-1A28F8DE5600}" destId="{EA5856C1-B570-453D-86B1-91F6DEE412D5}" srcOrd="4" destOrd="0" presId="urn:microsoft.com/office/officeart/2005/8/layout/list1"/>
    <dgm:cxn modelId="{EFA24909-65F1-489C-829C-B74885A94217}" type="presParOf" srcId="{EA5856C1-B570-453D-86B1-91F6DEE412D5}" destId="{D990E85E-F1DE-4EF0-B55B-3FB83C9F4F57}" srcOrd="0" destOrd="0" presId="urn:microsoft.com/office/officeart/2005/8/layout/list1"/>
    <dgm:cxn modelId="{F98C1AEB-0E81-4959-9DDC-001787E89D5D}" type="presParOf" srcId="{EA5856C1-B570-453D-86B1-91F6DEE412D5}" destId="{BA506B1A-908E-4121-BB68-BC18A55DE315}" srcOrd="1" destOrd="0" presId="urn:microsoft.com/office/officeart/2005/8/layout/list1"/>
    <dgm:cxn modelId="{6E0FA891-776C-40D8-AAC0-821743F016E4}" type="presParOf" srcId="{14496CA9-0B35-4509-8D69-1A28F8DE5600}" destId="{0EABFD62-4C93-4F54-BFF1-AB090CA42A37}" srcOrd="5" destOrd="0" presId="urn:microsoft.com/office/officeart/2005/8/layout/list1"/>
    <dgm:cxn modelId="{3C87A028-B1DF-4F99-8ED0-DF2B29D5D1CC}" type="presParOf" srcId="{14496CA9-0B35-4509-8D69-1A28F8DE5600}" destId="{E2A90BAF-0AC5-4834-9CEB-2B71EC40ABA1}" srcOrd="6" destOrd="0" presId="urn:microsoft.com/office/officeart/2005/8/layout/list1"/>
    <dgm:cxn modelId="{0EF0146E-DAD5-4CCE-BF72-F36F7389A052}" type="presParOf" srcId="{14496CA9-0B35-4509-8D69-1A28F8DE5600}" destId="{00D80131-7E29-4F7E-98F2-3C7A5C3EAD7D}" srcOrd="7" destOrd="0" presId="urn:microsoft.com/office/officeart/2005/8/layout/list1"/>
    <dgm:cxn modelId="{963992A8-0117-4D1F-8062-A56537ED031A}" type="presParOf" srcId="{14496CA9-0B35-4509-8D69-1A28F8DE5600}" destId="{3D347E93-6750-4B37-8E5D-FEE61AB78C5E}" srcOrd="8" destOrd="0" presId="urn:microsoft.com/office/officeart/2005/8/layout/list1"/>
    <dgm:cxn modelId="{E0CAA5CA-D69B-4EBD-9242-6F933836CB49}" type="presParOf" srcId="{3D347E93-6750-4B37-8E5D-FEE61AB78C5E}" destId="{4A6EBBDA-22F0-4659-941E-33E533B7B79B}" srcOrd="0" destOrd="0" presId="urn:microsoft.com/office/officeart/2005/8/layout/list1"/>
    <dgm:cxn modelId="{B5A88A81-57CB-45E5-A6EE-465E37075E34}" type="presParOf" srcId="{3D347E93-6750-4B37-8E5D-FEE61AB78C5E}" destId="{5A2A8F8B-5C0C-4C60-872A-7D5E24845AC6}" srcOrd="1" destOrd="0" presId="urn:microsoft.com/office/officeart/2005/8/layout/list1"/>
    <dgm:cxn modelId="{46D8DED5-560E-4961-93C1-D98A700A8823}" type="presParOf" srcId="{14496CA9-0B35-4509-8D69-1A28F8DE5600}" destId="{4C29A873-BFB7-4EA2-8751-A095AB87E3A1}" srcOrd="9" destOrd="0" presId="urn:microsoft.com/office/officeart/2005/8/layout/list1"/>
    <dgm:cxn modelId="{00A943E6-6512-4A00-ABB8-507ED5C7170F}" type="presParOf" srcId="{14496CA9-0B35-4509-8D69-1A28F8DE5600}" destId="{CD02BB22-0D06-4AF6-9D65-08D8CA75860B}" srcOrd="10" destOrd="0" presId="urn:microsoft.com/office/officeart/2005/8/layout/list1"/>
    <dgm:cxn modelId="{8DE2C456-D1A7-486F-B195-33248CFF5724}" type="presParOf" srcId="{14496CA9-0B35-4509-8D69-1A28F8DE5600}" destId="{9FC115AF-A8CB-46E2-BEB9-10D6C55DBAC4}" srcOrd="11" destOrd="0" presId="urn:microsoft.com/office/officeart/2005/8/layout/list1"/>
    <dgm:cxn modelId="{D9C67875-4268-4441-870F-FF335BF47324}" type="presParOf" srcId="{14496CA9-0B35-4509-8D69-1A28F8DE5600}" destId="{E2632E68-D931-4AB0-8BFB-4ADAA8B9F874}" srcOrd="12" destOrd="0" presId="urn:microsoft.com/office/officeart/2005/8/layout/list1"/>
    <dgm:cxn modelId="{A2A9F3E4-B528-45E2-A7DF-E31471258A83}" type="presParOf" srcId="{E2632E68-D931-4AB0-8BFB-4ADAA8B9F874}" destId="{1169F78A-6507-45C7-90AA-6C257E1F07CD}" srcOrd="0" destOrd="0" presId="urn:microsoft.com/office/officeart/2005/8/layout/list1"/>
    <dgm:cxn modelId="{EF2E9633-A670-4568-AF8B-6DE9FCC20F7F}" type="presParOf" srcId="{E2632E68-D931-4AB0-8BFB-4ADAA8B9F874}" destId="{178764B3-BABE-4529-BBAC-1B02B1C20DEB}" srcOrd="1" destOrd="0" presId="urn:microsoft.com/office/officeart/2005/8/layout/list1"/>
    <dgm:cxn modelId="{2096D97C-133A-41E1-AFDF-57592FFA1F87}" type="presParOf" srcId="{14496CA9-0B35-4509-8D69-1A28F8DE5600}" destId="{1B836AD7-FF11-445A-8A0D-34931EDB0EAB}" srcOrd="13" destOrd="0" presId="urn:microsoft.com/office/officeart/2005/8/layout/list1"/>
    <dgm:cxn modelId="{E06C4860-5F2D-4085-BCA5-2B4A7947FF20}" type="presParOf" srcId="{14496CA9-0B35-4509-8D69-1A28F8DE5600}" destId="{B0E32980-6330-411F-B44F-BDD772921F0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AA579F6-7F97-403B-B71B-FC768BE63B06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24B4823-8DD2-40BE-BEDE-CB220E57D8D0}">
      <dgm:prSet/>
      <dgm:spPr/>
      <dgm:t>
        <a:bodyPr/>
        <a:lstStyle/>
        <a:p>
          <a:r>
            <a:rPr lang="en-US" b="1" dirty="0"/>
            <a:t>Principio de </a:t>
          </a:r>
          <a:r>
            <a:rPr lang="en-US" b="1" dirty="0" err="1"/>
            <a:t>legalidad</a:t>
          </a:r>
          <a:r>
            <a:rPr lang="en-US" b="1" dirty="0"/>
            <a:t> (</a:t>
          </a:r>
          <a:r>
            <a:rPr lang="en-US" b="1" dirty="0" err="1"/>
            <a:t>detención</a:t>
          </a:r>
          <a:r>
            <a:rPr lang="en-US" b="1" dirty="0"/>
            <a:t> </a:t>
          </a:r>
          <a:r>
            <a:rPr lang="en-US" b="1" dirty="0" err="1"/>
            <a:t>prevista</a:t>
          </a:r>
          <a:r>
            <a:rPr lang="en-US" b="1" dirty="0"/>
            <a:t> </a:t>
          </a:r>
          <a:r>
            <a:rPr lang="en-US" b="1" dirty="0" err="1"/>
            <a:t>en</a:t>
          </a:r>
          <a:r>
            <a:rPr lang="en-US" b="1" dirty="0"/>
            <a:t> la </a:t>
          </a:r>
          <a:r>
            <a:rPr lang="en-US" b="1" dirty="0" err="1"/>
            <a:t>legislación</a:t>
          </a:r>
          <a:r>
            <a:rPr lang="en-US" b="1" dirty="0"/>
            <a:t>)</a:t>
          </a:r>
          <a:endParaRPr lang="en-US" dirty="0"/>
        </a:p>
      </dgm:t>
    </dgm:pt>
    <dgm:pt modelId="{BB7E795A-EC2A-45F3-82FD-2182ACF2E62F}" type="parTrans" cxnId="{285B69E5-B084-4ABE-8E99-C29C6CB7E726}">
      <dgm:prSet/>
      <dgm:spPr/>
      <dgm:t>
        <a:bodyPr/>
        <a:lstStyle/>
        <a:p>
          <a:endParaRPr lang="en-US"/>
        </a:p>
      </dgm:t>
    </dgm:pt>
    <dgm:pt modelId="{0C69B812-A0AF-4EAD-BEFF-6BB337F15520}" type="sibTrans" cxnId="{285B69E5-B084-4ABE-8E99-C29C6CB7E726}">
      <dgm:prSet/>
      <dgm:spPr/>
      <dgm:t>
        <a:bodyPr/>
        <a:lstStyle/>
        <a:p>
          <a:endParaRPr lang="en-US"/>
        </a:p>
      </dgm:t>
    </dgm:pt>
    <dgm:pt modelId="{446EF84E-BF97-4718-AB8D-A45CD6E699A4}">
      <dgm:prSet/>
      <dgm:spPr/>
      <dgm:t>
        <a:bodyPr/>
        <a:lstStyle/>
        <a:p>
          <a:r>
            <a:rPr lang="en-US" b="1" dirty="0" err="1"/>
            <a:t>Prohibición</a:t>
          </a:r>
          <a:r>
            <a:rPr lang="en-US" b="1" dirty="0"/>
            <a:t> de </a:t>
          </a:r>
          <a:r>
            <a:rPr lang="en-US" b="1" dirty="0" err="1"/>
            <a:t>arresto</a:t>
          </a:r>
          <a:r>
            <a:rPr lang="en-US" b="1" dirty="0"/>
            <a:t> o </a:t>
          </a:r>
          <a:r>
            <a:rPr lang="en-US" b="1" dirty="0" err="1"/>
            <a:t>detención</a:t>
          </a:r>
          <a:r>
            <a:rPr lang="en-US" b="1" dirty="0"/>
            <a:t> </a:t>
          </a:r>
          <a:r>
            <a:rPr lang="en-US" b="1" dirty="0" err="1"/>
            <a:t>arbitraria</a:t>
          </a:r>
          <a:endParaRPr lang="en-US" dirty="0"/>
        </a:p>
      </dgm:t>
    </dgm:pt>
    <dgm:pt modelId="{A054C972-6841-4D23-8C2D-E0E662C242E4}" type="parTrans" cxnId="{FA175376-6B86-4A77-A2AD-890DA19C8E56}">
      <dgm:prSet/>
      <dgm:spPr/>
      <dgm:t>
        <a:bodyPr/>
        <a:lstStyle/>
        <a:p>
          <a:endParaRPr lang="en-US"/>
        </a:p>
      </dgm:t>
    </dgm:pt>
    <dgm:pt modelId="{DA726693-3FC0-42A4-AEC2-EAF8999FF742}" type="sibTrans" cxnId="{FA175376-6B86-4A77-A2AD-890DA19C8E56}">
      <dgm:prSet/>
      <dgm:spPr/>
      <dgm:t>
        <a:bodyPr/>
        <a:lstStyle/>
        <a:p>
          <a:endParaRPr lang="en-US"/>
        </a:p>
      </dgm:t>
    </dgm:pt>
    <dgm:pt modelId="{E5F425EF-717B-4A46-B6B9-4DE48ECF223C}">
      <dgm:prSet/>
      <dgm:spPr/>
      <dgm:t>
        <a:bodyPr/>
        <a:lstStyle/>
        <a:p>
          <a:r>
            <a:rPr lang="en-US" b="1" dirty="0"/>
            <a:t>Derecho a ser </a:t>
          </a:r>
          <a:r>
            <a:rPr lang="en-US" b="1" dirty="0" err="1"/>
            <a:t>informado</a:t>
          </a:r>
          <a:r>
            <a:rPr lang="en-US" b="1" dirty="0"/>
            <a:t> de </a:t>
          </a:r>
          <a:r>
            <a:rPr lang="en-US" b="1" dirty="0" err="1"/>
            <a:t>los</a:t>
          </a:r>
          <a:r>
            <a:rPr lang="en-US" b="1" dirty="0"/>
            <a:t> </a:t>
          </a:r>
          <a:r>
            <a:rPr lang="en-US" b="1" dirty="0" err="1"/>
            <a:t>motivos</a:t>
          </a:r>
          <a:r>
            <a:rPr lang="en-US" b="1" dirty="0"/>
            <a:t> de la </a:t>
          </a:r>
          <a:r>
            <a:rPr lang="en-US" b="1" dirty="0" err="1"/>
            <a:t>detención</a:t>
          </a:r>
          <a:r>
            <a:rPr lang="en-US" b="1" dirty="0"/>
            <a:t> </a:t>
          </a:r>
          <a:r>
            <a:rPr lang="en-US" b="1" dirty="0" err="1"/>
            <a:t>en</a:t>
          </a:r>
          <a:r>
            <a:rPr lang="en-US" b="1" dirty="0"/>
            <a:t> un </a:t>
          </a:r>
          <a:r>
            <a:rPr lang="en-US" b="1" dirty="0" err="1"/>
            <a:t>idioma</a:t>
          </a:r>
          <a:r>
            <a:rPr lang="en-US" b="1" dirty="0"/>
            <a:t> que </a:t>
          </a:r>
          <a:r>
            <a:rPr lang="en-US" b="1" dirty="0" err="1"/>
            <a:t>pueda</a:t>
          </a:r>
          <a:r>
            <a:rPr lang="en-US" b="1" dirty="0"/>
            <a:t> </a:t>
          </a:r>
          <a:r>
            <a:rPr lang="en-US" b="1" dirty="0" err="1"/>
            <a:t>comprender</a:t>
          </a:r>
          <a:endParaRPr lang="en-US" dirty="0"/>
        </a:p>
      </dgm:t>
    </dgm:pt>
    <dgm:pt modelId="{6FEAEF26-C8D1-442B-B7A4-56E1FFB5F05E}" type="parTrans" cxnId="{55F941C2-1217-4A43-A913-ABFA176AFC2A}">
      <dgm:prSet/>
      <dgm:spPr/>
      <dgm:t>
        <a:bodyPr/>
        <a:lstStyle/>
        <a:p>
          <a:endParaRPr lang="en-US"/>
        </a:p>
      </dgm:t>
    </dgm:pt>
    <dgm:pt modelId="{797C474B-49CD-4132-A2AB-59E68891C23D}" type="sibTrans" cxnId="{55F941C2-1217-4A43-A913-ABFA176AFC2A}">
      <dgm:prSet/>
      <dgm:spPr/>
      <dgm:t>
        <a:bodyPr/>
        <a:lstStyle/>
        <a:p>
          <a:endParaRPr lang="en-US"/>
        </a:p>
      </dgm:t>
    </dgm:pt>
    <dgm:pt modelId="{AB85C662-E050-4017-8730-3E25621908EC}">
      <dgm:prSet/>
      <dgm:spPr/>
      <dgm:t>
        <a:bodyPr/>
        <a:lstStyle/>
        <a:p>
          <a:r>
            <a:rPr lang="en-US" b="1" dirty="0"/>
            <a:t>Derecho a la </a:t>
          </a:r>
          <a:r>
            <a:rPr lang="en-US" b="1" dirty="0" err="1"/>
            <a:t>asistencia</a:t>
          </a:r>
          <a:r>
            <a:rPr lang="en-US" b="1" dirty="0"/>
            <a:t> y </a:t>
          </a:r>
          <a:r>
            <a:rPr lang="en-US" b="1" dirty="0" err="1"/>
            <a:t>protección</a:t>
          </a:r>
          <a:r>
            <a:rPr lang="en-US" b="1" dirty="0"/>
            <a:t> consular</a:t>
          </a:r>
          <a:endParaRPr lang="en-US" dirty="0"/>
        </a:p>
      </dgm:t>
    </dgm:pt>
    <dgm:pt modelId="{55202A68-7BCF-4D5C-AC3C-077CE6D185DF}" type="parTrans" cxnId="{8BEA6ACF-5D86-4F37-B320-9EA77277BA1D}">
      <dgm:prSet/>
      <dgm:spPr/>
      <dgm:t>
        <a:bodyPr/>
        <a:lstStyle/>
        <a:p>
          <a:endParaRPr lang="en-US"/>
        </a:p>
      </dgm:t>
    </dgm:pt>
    <dgm:pt modelId="{890ACF9D-6D7B-4188-8F65-8247756582FF}" type="sibTrans" cxnId="{8BEA6ACF-5D86-4F37-B320-9EA77277BA1D}">
      <dgm:prSet/>
      <dgm:spPr/>
      <dgm:t>
        <a:bodyPr/>
        <a:lstStyle/>
        <a:p>
          <a:endParaRPr lang="en-US"/>
        </a:p>
      </dgm:t>
    </dgm:pt>
    <dgm:pt modelId="{507959D9-9745-4D02-8DA4-7E1F4A06ECDC}">
      <dgm:prSet/>
      <dgm:spPr/>
      <dgm:t>
        <a:bodyPr/>
        <a:lstStyle/>
        <a:p>
          <a:r>
            <a:rPr lang="en-US" b="1" dirty="0"/>
            <a:t>Derecho a acceder a un tribunal para que </a:t>
          </a:r>
          <a:r>
            <a:rPr lang="en-US" b="1" dirty="0" err="1"/>
            <a:t>decida</a:t>
          </a:r>
          <a:r>
            <a:rPr lang="en-US" b="1" dirty="0"/>
            <a:t> </a:t>
          </a:r>
          <a:r>
            <a:rPr lang="en-US" b="1" dirty="0" err="1"/>
            <a:t>sobre</a:t>
          </a:r>
          <a:r>
            <a:rPr lang="en-US" b="1" dirty="0"/>
            <a:t> la </a:t>
          </a:r>
          <a:r>
            <a:rPr lang="en-US" b="1" dirty="0" err="1"/>
            <a:t>legalidad</a:t>
          </a:r>
          <a:r>
            <a:rPr lang="en-US" b="1" dirty="0"/>
            <a:t> de la </a:t>
          </a:r>
          <a:r>
            <a:rPr lang="en-US" b="1" dirty="0" err="1"/>
            <a:t>detención</a:t>
          </a:r>
          <a:endParaRPr lang="en-US" dirty="0"/>
        </a:p>
      </dgm:t>
    </dgm:pt>
    <dgm:pt modelId="{180A1668-F221-4E36-AE2A-A87984052E3E}" type="parTrans" cxnId="{F145DC31-F780-47E1-91E9-9C31F515AB86}">
      <dgm:prSet/>
      <dgm:spPr/>
      <dgm:t>
        <a:bodyPr/>
        <a:lstStyle/>
        <a:p>
          <a:endParaRPr lang="en-US"/>
        </a:p>
      </dgm:t>
    </dgm:pt>
    <dgm:pt modelId="{301D517E-24D2-4702-9E8A-239DD7F58212}" type="sibTrans" cxnId="{F145DC31-F780-47E1-91E9-9C31F515AB86}">
      <dgm:prSet/>
      <dgm:spPr/>
      <dgm:t>
        <a:bodyPr/>
        <a:lstStyle/>
        <a:p>
          <a:endParaRPr lang="en-US"/>
        </a:p>
      </dgm:t>
    </dgm:pt>
    <dgm:pt modelId="{9DCF664C-2EB8-4240-AE70-F696A5042796}">
      <dgm:prSet/>
      <dgm:spPr/>
      <dgm:t>
        <a:bodyPr/>
        <a:lstStyle/>
        <a:p>
          <a:r>
            <a:rPr lang="en-US" b="1" dirty="0"/>
            <a:t>Derecho a un </a:t>
          </a:r>
          <a:r>
            <a:rPr lang="en-US" b="1" dirty="0" err="1"/>
            <a:t>intérprete</a:t>
          </a:r>
          <a:endParaRPr lang="en-US" dirty="0"/>
        </a:p>
      </dgm:t>
    </dgm:pt>
    <dgm:pt modelId="{AEE3752F-8B01-4C9F-BA77-711EA764F99C}" type="parTrans" cxnId="{4F810066-B19B-466E-97A5-EA3236D63A2F}">
      <dgm:prSet/>
      <dgm:spPr/>
      <dgm:t>
        <a:bodyPr/>
        <a:lstStyle/>
        <a:p>
          <a:endParaRPr lang="en-US"/>
        </a:p>
      </dgm:t>
    </dgm:pt>
    <dgm:pt modelId="{486ECB73-AF90-41CE-8A76-71A693B88D78}" type="sibTrans" cxnId="{4F810066-B19B-466E-97A5-EA3236D63A2F}">
      <dgm:prSet/>
      <dgm:spPr/>
      <dgm:t>
        <a:bodyPr/>
        <a:lstStyle/>
        <a:p>
          <a:endParaRPr lang="en-US"/>
        </a:p>
      </dgm:t>
    </dgm:pt>
    <dgm:pt modelId="{29FC0CCD-3251-48F1-B385-52FDBC55EE03}">
      <dgm:prSet/>
      <dgm:spPr/>
      <dgm:t>
        <a:bodyPr/>
        <a:lstStyle/>
        <a:p>
          <a:r>
            <a:rPr lang="en-US" b="1" dirty="0"/>
            <a:t>Derecho a la </a:t>
          </a:r>
          <a:r>
            <a:rPr lang="en-US" b="1" dirty="0" err="1"/>
            <a:t>reparación</a:t>
          </a:r>
          <a:r>
            <a:rPr lang="en-US" b="1" dirty="0"/>
            <a:t> </a:t>
          </a:r>
          <a:r>
            <a:rPr lang="en-US" b="1" dirty="0" err="1"/>
            <a:t>en</a:t>
          </a:r>
          <a:r>
            <a:rPr lang="en-US" b="1" dirty="0"/>
            <a:t> </a:t>
          </a:r>
          <a:r>
            <a:rPr lang="en-US" b="1" dirty="0" err="1"/>
            <a:t>caso</a:t>
          </a:r>
          <a:r>
            <a:rPr lang="en-US" b="1" dirty="0"/>
            <a:t> de </a:t>
          </a:r>
          <a:r>
            <a:rPr lang="en-US" b="1" dirty="0" err="1"/>
            <a:t>detención</a:t>
          </a:r>
          <a:r>
            <a:rPr lang="en-US" b="1" dirty="0"/>
            <a:t> </a:t>
          </a:r>
          <a:r>
            <a:rPr lang="en-US" b="1" dirty="0" err="1"/>
            <a:t>arbitraria</a:t>
          </a:r>
          <a:endParaRPr lang="en-US" dirty="0"/>
        </a:p>
      </dgm:t>
    </dgm:pt>
    <dgm:pt modelId="{1CAD211F-D2EE-43F1-B926-F108F32E0824}" type="parTrans" cxnId="{5E85DBF8-5CF4-4656-9040-6EE14B40C63B}">
      <dgm:prSet/>
      <dgm:spPr/>
      <dgm:t>
        <a:bodyPr/>
        <a:lstStyle/>
        <a:p>
          <a:endParaRPr lang="en-US"/>
        </a:p>
      </dgm:t>
    </dgm:pt>
    <dgm:pt modelId="{68EEF2E0-9BC5-43AC-B005-6CAF8864AF0A}" type="sibTrans" cxnId="{5E85DBF8-5CF4-4656-9040-6EE14B40C63B}">
      <dgm:prSet/>
      <dgm:spPr/>
      <dgm:t>
        <a:bodyPr/>
        <a:lstStyle/>
        <a:p>
          <a:endParaRPr lang="en-US"/>
        </a:p>
      </dgm:t>
    </dgm:pt>
    <dgm:pt modelId="{E0CB0250-0771-4C2A-8A37-B0C38E256468}">
      <dgm:prSet/>
      <dgm:spPr/>
      <dgm:t>
        <a:bodyPr/>
        <a:lstStyle/>
        <a:p>
          <a:r>
            <a:rPr lang="en-US" b="1" dirty="0"/>
            <a:t>Derecho a ser </a:t>
          </a:r>
          <a:r>
            <a:rPr lang="en-US" b="1" dirty="0" err="1"/>
            <a:t>tratado</a:t>
          </a:r>
          <a:r>
            <a:rPr lang="en-US" b="1" dirty="0"/>
            <a:t> con </a:t>
          </a:r>
          <a:r>
            <a:rPr lang="en-US" b="1" dirty="0" err="1"/>
            <a:t>humanidad</a:t>
          </a:r>
          <a:r>
            <a:rPr lang="en-US" b="1" dirty="0"/>
            <a:t> y </a:t>
          </a:r>
          <a:r>
            <a:rPr lang="en-US" b="1" dirty="0" err="1"/>
            <a:t>dignidad</a:t>
          </a:r>
          <a:r>
            <a:rPr lang="en-US" b="1" dirty="0"/>
            <a:t>.</a:t>
          </a:r>
          <a:endParaRPr lang="en-US" dirty="0"/>
        </a:p>
      </dgm:t>
    </dgm:pt>
    <dgm:pt modelId="{7C4BF2B0-D42C-4F12-97C1-BBD75B2F7BA5}" type="parTrans" cxnId="{E147A71F-4E49-46A6-A199-D389B68D657C}">
      <dgm:prSet/>
      <dgm:spPr/>
      <dgm:t>
        <a:bodyPr/>
        <a:lstStyle/>
        <a:p>
          <a:endParaRPr lang="en-US"/>
        </a:p>
      </dgm:t>
    </dgm:pt>
    <dgm:pt modelId="{5853EA56-EBFA-450D-AE65-643205996792}" type="sibTrans" cxnId="{E147A71F-4E49-46A6-A199-D389B68D657C}">
      <dgm:prSet/>
      <dgm:spPr/>
      <dgm:t>
        <a:bodyPr/>
        <a:lstStyle/>
        <a:p>
          <a:endParaRPr lang="en-US"/>
        </a:p>
      </dgm:t>
    </dgm:pt>
    <dgm:pt modelId="{F94F751D-3021-4398-BA77-17A1D002F191}">
      <dgm:prSet/>
      <dgm:spPr/>
      <dgm:t>
        <a:bodyPr/>
        <a:lstStyle/>
        <a:p>
          <a:r>
            <a:rPr lang="en-US" b="1" dirty="0" err="1"/>
            <a:t>Detención</a:t>
          </a:r>
          <a:r>
            <a:rPr lang="en-US" b="1" dirty="0"/>
            <a:t> </a:t>
          </a:r>
          <a:r>
            <a:rPr lang="en-US" b="1" dirty="0" err="1"/>
            <a:t>migratoria</a:t>
          </a:r>
          <a:r>
            <a:rPr lang="en-US" b="1" dirty="0"/>
            <a:t> </a:t>
          </a:r>
          <a:r>
            <a:rPr lang="en-US" b="1" dirty="0" err="1"/>
            <a:t>en</a:t>
          </a:r>
          <a:r>
            <a:rPr lang="en-US" b="1" dirty="0"/>
            <a:t> </a:t>
          </a:r>
          <a:r>
            <a:rPr lang="en-US" b="1" dirty="0" err="1"/>
            <a:t>lugares</a:t>
          </a:r>
          <a:r>
            <a:rPr lang="en-US" b="1" dirty="0"/>
            <a:t> no </a:t>
          </a:r>
          <a:r>
            <a:rPr lang="en-US" b="1" dirty="0" err="1"/>
            <a:t>destinados</a:t>
          </a:r>
          <a:r>
            <a:rPr lang="en-US" b="1" dirty="0"/>
            <a:t> para </a:t>
          </a:r>
          <a:r>
            <a:rPr lang="en-US" b="1" dirty="0" err="1"/>
            <a:t>detención</a:t>
          </a:r>
          <a:r>
            <a:rPr lang="en-US" b="1" dirty="0"/>
            <a:t> penal</a:t>
          </a:r>
          <a:endParaRPr lang="en-US" dirty="0"/>
        </a:p>
      </dgm:t>
    </dgm:pt>
    <dgm:pt modelId="{CF358EAB-AAC0-4C79-B24E-9A62C627B754}" type="parTrans" cxnId="{AF5FE7CF-2866-4D2C-AD7C-149856358AAC}">
      <dgm:prSet/>
      <dgm:spPr/>
      <dgm:t>
        <a:bodyPr/>
        <a:lstStyle/>
        <a:p>
          <a:endParaRPr lang="en-US"/>
        </a:p>
      </dgm:t>
    </dgm:pt>
    <dgm:pt modelId="{6E2E8540-DE8E-4710-905D-F775DCCFA309}" type="sibTrans" cxnId="{AF5FE7CF-2866-4D2C-AD7C-149856358AAC}">
      <dgm:prSet/>
      <dgm:spPr/>
      <dgm:t>
        <a:bodyPr/>
        <a:lstStyle/>
        <a:p>
          <a:endParaRPr lang="en-US"/>
        </a:p>
      </dgm:t>
    </dgm:pt>
    <dgm:pt modelId="{3A10B768-FD5E-457A-A23F-21EF5C1DB46E}">
      <dgm:prSet/>
      <dgm:spPr/>
      <dgm:t>
        <a:bodyPr/>
        <a:lstStyle/>
        <a:p>
          <a:r>
            <a:rPr lang="en-US" b="1" dirty="0" err="1"/>
            <a:t>Igualdad</a:t>
          </a:r>
          <a:r>
            <a:rPr lang="en-US" b="1" dirty="0"/>
            <a:t> de derechos </a:t>
          </a:r>
          <a:r>
            <a:rPr lang="en-US" b="1" dirty="0" err="1"/>
            <a:t>respecto</a:t>
          </a:r>
          <a:r>
            <a:rPr lang="en-US" b="1" dirty="0"/>
            <a:t> de </a:t>
          </a:r>
          <a:r>
            <a:rPr lang="en-US" b="1" dirty="0" err="1"/>
            <a:t>visitas</a:t>
          </a:r>
          <a:r>
            <a:rPr lang="en-US" b="1" dirty="0"/>
            <a:t> de </a:t>
          </a:r>
          <a:r>
            <a:rPr lang="en-US" b="1" dirty="0" err="1"/>
            <a:t>familiares</a:t>
          </a:r>
          <a:endParaRPr lang="en-US" dirty="0"/>
        </a:p>
      </dgm:t>
    </dgm:pt>
    <dgm:pt modelId="{D7A7F92B-6903-4E6C-AE64-06F0D3A8A6DF}" type="parTrans" cxnId="{EB7726E8-5D47-41C2-B1AC-67541C3F4658}">
      <dgm:prSet/>
      <dgm:spPr/>
      <dgm:t>
        <a:bodyPr/>
        <a:lstStyle/>
        <a:p>
          <a:endParaRPr lang="en-US"/>
        </a:p>
      </dgm:t>
    </dgm:pt>
    <dgm:pt modelId="{44F6AA39-1BE7-4A57-B236-2C4ED825A27A}" type="sibTrans" cxnId="{EB7726E8-5D47-41C2-B1AC-67541C3F4658}">
      <dgm:prSet/>
      <dgm:spPr/>
      <dgm:t>
        <a:bodyPr/>
        <a:lstStyle/>
        <a:p>
          <a:endParaRPr lang="en-US"/>
        </a:p>
      </dgm:t>
    </dgm:pt>
    <dgm:pt modelId="{65CEFE80-FA81-4637-9C88-34B273B87DE1}" type="pres">
      <dgm:prSet presAssocID="{3AA579F6-7F97-403B-B71B-FC768BE63B06}" presName="linear" presStyleCnt="0">
        <dgm:presLayoutVars>
          <dgm:animLvl val="lvl"/>
          <dgm:resizeHandles val="exact"/>
        </dgm:presLayoutVars>
      </dgm:prSet>
      <dgm:spPr/>
    </dgm:pt>
    <dgm:pt modelId="{48FFEF3C-17BD-4064-9078-EA3404FDAD06}" type="pres">
      <dgm:prSet presAssocID="{624B4823-8DD2-40BE-BEDE-CB220E57D8D0}" presName="parentText" presStyleLbl="node1" presStyleIdx="0" presStyleCnt="10">
        <dgm:presLayoutVars>
          <dgm:chMax val="0"/>
          <dgm:bulletEnabled val="1"/>
        </dgm:presLayoutVars>
      </dgm:prSet>
      <dgm:spPr/>
    </dgm:pt>
    <dgm:pt modelId="{7338DF5E-1971-401C-9FE6-76F4EE7CBFBD}" type="pres">
      <dgm:prSet presAssocID="{0C69B812-A0AF-4EAD-BEFF-6BB337F15520}" presName="spacer" presStyleCnt="0"/>
      <dgm:spPr/>
    </dgm:pt>
    <dgm:pt modelId="{74FD27C1-0B79-4638-93B9-3B3270D86150}" type="pres">
      <dgm:prSet presAssocID="{446EF84E-BF97-4718-AB8D-A45CD6E699A4}" presName="parentText" presStyleLbl="node1" presStyleIdx="1" presStyleCnt="10">
        <dgm:presLayoutVars>
          <dgm:chMax val="0"/>
          <dgm:bulletEnabled val="1"/>
        </dgm:presLayoutVars>
      </dgm:prSet>
      <dgm:spPr/>
    </dgm:pt>
    <dgm:pt modelId="{3F71DC38-81F5-496F-A2CE-8AE39A4524EB}" type="pres">
      <dgm:prSet presAssocID="{DA726693-3FC0-42A4-AEC2-EAF8999FF742}" presName="spacer" presStyleCnt="0"/>
      <dgm:spPr/>
    </dgm:pt>
    <dgm:pt modelId="{417C3EE1-32E1-4740-9258-4CDA2F535C0B}" type="pres">
      <dgm:prSet presAssocID="{E5F425EF-717B-4A46-B6B9-4DE48ECF223C}" presName="parentText" presStyleLbl="node1" presStyleIdx="2" presStyleCnt="10">
        <dgm:presLayoutVars>
          <dgm:chMax val="0"/>
          <dgm:bulletEnabled val="1"/>
        </dgm:presLayoutVars>
      </dgm:prSet>
      <dgm:spPr/>
    </dgm:pt>
    <dgm:pt modelId="{3FC37710-C52F-4317-9A3B-49F0582B9EF5}" type="pres">
      <dgm:prSet presAssocID="{797C474B-49CD-4132-A2AB-59E68891C23D}" presName="spacer" presStyleCnt="0"/>
      <dgm:spPr/>
    </dgm:pt>
    <dgm:pt modelId="{CA20A4FD-2D1B-48A8-A8FA-0052465D1C3B}" type="pres">
      <dgm:prSet presAssocID="{AB85C662-E050-4017-8730-3E25621908EC}" presName="parentText" presStyleLbl="node1" presStyleIdx="3" presStyleCnt="10">
        <dgm:presLayoutVars>
          <dgm:chMax val="0"/>
          <dgm:bulletEnabled val="1"/>
        </dgm:presLayoutVars>
      </dgm:prSet>
      <dgm:spPr/>
    </dgm:pt>
    <dgm:pt modelId="{9C9C393A-EFC6-422A-83D0-3D86F9939C2F}" type="pres">
      <dgm:prSet presAssocID="{890ACF9D-6D7B-4188-8F65-8247756582FF}" presName="spacer" presStyleCnt="0"/>
      <dgm:spPr/>
    </dgm:pt>
    <dgm:pt modelId="{520A5424-5FE8-4296-B934-94C460FAFA59}" type="pres">
      <dgm:prSet presAssocID="{507959D9-9745-4D02-8DA4-7E1F4A06ECDC}" presName="parentText" presStyleLbl="node1" presStyleIdx="4" presStyleCnt="10">
        <dgm:presLayoutVars>
          <dgm:chMax val="0"/>
          <dgm:bulletEnabled val="1"/>
        </dgm:presLayoutVars>
      </dgm:prSet>
      <dgm:spPr/>
    </dgm:pt>
    <dgm:pt modelId="{307BE113-6051-46CF-99C7-A2B7D95DE1A5}" type="pres">
      <dgm:prSet presAssocID="{301D517E-24D2-4702-9E8A-239DD7F58212}" presName="spacer" presStyleCnt="0"/>
      <dgm:spPr/>
    </dgm:pt>
    <dgm:pt modelId="{5782F331-AC9D-490A-B063-DDCF29A76933}" type="pres">
      <dgm:prSet presAssocID="{9DCF664C-2EB8-4240-AE70-F696A5042796}" presName="parentText" presStyleLbl="node1" presStyleIdx="5" presStyleCnt="10">
        <dgm:presLayoutVars>
          <dgm:chMax val="0"/>
          <dgm:bulletEnabled val="1"/>
        </dgm:presLayoutVars>
      </dgm:prSet>
      <dgm:spPr/>
    </dgm:pt>
    <dgm:pt modelId="{894571D8-5825-4843-BE1F-05F2A55E2F66}" type="pres">
      <dgm:prSet presAssocID="{486ECB73-AF90-41CE-8A76-71A693B88D78}" presName="spacer" presStyleCnt="0"/>
      <dgm:spPr/>
    </dgm:pt>
    <dgm:pt modelId="{4B1504C9-7CF8-4051-9441-392D7F498DF9}" type="pres">
      <dgm:prSet presAssocID="{29FC0CCD-3251-48F1-B385-52FDBC55EE03}" presName="parentText" presStyleLbl="node1" presStyleIdx="6" presStyleCnt="10">
        <dgm:presLayoutVars>
          <dgm:chMax val="0"/>
          <dgm:bulletEnabled val="1"/>
        </dgm:presLayoutVars>
      </dgm:prSet>
      <dgm:spPr/>
    </dgm:pt>
    <dgm:pt modelId="{8F7D675D-E38B-4B76-A052-C68E8D5018BC}" type="pres">
      <dgm:prSet presAssocID="{68EEF2E0-9BC5-43AC-B005-6CAF8864AF0A}" presName="spacer" presStyleCnt="0"/>
      <dgm:spPr/>
    </dgm:pt>
    <dgm:pt modelId="{7CA3EFFA-0778-4FC4-9BCF-34C88CA0106F}" type="pres">
      <dgm:prSet presAssocID="{E0CB0250-0771-4C2A-8A37-B0C38E256468}" presName="parentText" presStyleLbl="node1" presStyleIdx="7" presStyleCnt="10">
        <dgm:presLayoutVars>
          <dgm:chMax val="0"/>
          <dgm:bulletEnabled val="1"/>
        </dgm:presLayoutVars>
      </dgm:prSet>
      <dgm:spPr/>
    </dgm:pt>
    <dgm:pt modelId="{A880372A-C468-4DB7-9C3A-B8B455DE3D66}" type="pres">
      <dgm:prSet presAssocID="{5853EA56-EBFA-450D-AE65-643205996792}" presName="spacer" presStyleCnt="0"/>
      <dgm:spPr/>
    </dgm:pt>
    <dgm:pt modelId="{4426D999-A95D-408F-BFD6-D54E117FF593}" type="pres">
      <dgm:prSet presAssocID="{F94F751D-3021-4398-BA77-17A1D002F191}" presName="parentText" presStyleLbl="node1" presStyleIdx="8" presStyleCnt="10">
        <dgm:presLayoutVars>
          <dgm:chMax val="0"/>
          <dgm:bulletEnabled val="1"/>
        </dgm:presLayoutVars>
      </dgm:prSet>
      <dgm:spPr/>
    </dgm:pt>
    <dgm:pt modelId="{544775FF-709F-4828-8F11-358296D7B51E}" type="pres">
      <dgm:prSet presAssocID="{6E2E8540-DE8E-4710-905D-F775DCCFA309}" presName="spacer" presStyleCnt="0"/>
      <dgm:spPr/>
    </dgm:pt>
    <dgm:pt modelId="{845B4EBD-F07A-460E-AAFF-0EAD2838B1BE}" type="pres">
      <dgm:prSet presAssocID="{3A10B768-FD5E-457A-A23F-21EF5C1DB46E}" presName="parentText" presStyleLbl="node1" presStyleIdx="9" presStyleCnt="10">
        <dgm:presLayoutVars>
          <dgm:chMax val="0"/>
          <dgm:bulletEnabled val="1"/>
        </dgm:presLayoutVars>
      </dgm:prSet>
      <dgm:spPr/>
    </dgm:pt>
  </dgm:ptLst>
  <dgm:cxnLst>
    <dgm:cxn modelId="{7D7C7C17-96F6-43A4-A584-B20E363B9D9E}" type="presOf" srcId="{AB85C662-E050-4017-8730-3E25621908EC}" destId="{CA20A4FD-2D1B-48A8-A8FA-0052465D1C3B}" srcOrd="0" destOrd="0" presId="urn:microsoft.com/office/officeart/2005/8/layout/vList2"/>
    <dgm:cxn modelId="{E147A71F-4E49-46A6-A199-D389B68D657C}" srcId="{3AA579F6-7F97-403B-B71B-FC768BE63B06}" destId="{E0CB0250-0771-4C2A-8A37-B0C38E256468}" srcOrd="7" destOrd="0" parTransId="{7C4BF2B0-D42C-4F12-97C1-BBD75B2F7BA5}" sibTransId="{5853EA56-EBFA-450D-AE65-643205996792}"/>
    <dgm:cxn modelId="{740AE220-881B-46BF-9845-CF77C4186B57}" type="presOf" srcId="{3A10B768-FD5E-457A-A23F-21EF5C1DB46E}" destId="{845B4EBD-F07A-460E-AAFF-0EAD2838B1BE}" srcOrd="0" destOrd="0" presId="urn:microsoft.com/office/officeart/2005/8/layout/vList2"/>
    <dgm:cxn modelId="{C7F4F823-CDB3-40AB-B664-A6E0BE2E93DA}" type="presOf" srcId="{29FC0CCD-3251-48F1-B385-52FDBC55EE03}" destId="{4B1504C9-7CF8-4051-9441-392D7F498DF9}" srcOrd="0" destOrd="0" presId="urn:microsoft.com/office/officeart/2005/8/layout/vList2"/>
    <dgm:cxn modelId="{F145DC31-F780-47E1-91E9-9C31F515AB86}" srcId="{3AA579F6-7F97-403B-B71B-FC768BE63B06}" destId="{507959D9-9745-4D02-8DA4-7E1F4A06ECDC}" srcOrd="4" destOrd="0" parTransId="{180A1668-F221-4E36-AE2A-A87984052E3E}" sibTransId="{301D517E-24D2-4702-9E8A-239DD7F58212}"/>
    <dgm:cxn modelId="{BB4F3634-C45B-4A45-BB1F-884C369EB8F2}" type="presOf" srcId="{446EF84E-BF97-4718-AB8D-A45CD6E699A4}" destId="{74FD27C1-0B79-4638-93B9-3B3270D86150}" srcOrd="0" destOrd="0" presId="urn:microsoft.com/office/officeart/2005/8/layout/vList2"/>
    <dgm:cxn modelId="{105C3063-C693-4E17-8C0B-B8C7B624A80B}" type="presOf" srcId="{624B4823-8DD2-40BE-BEDE-CB220E57D8D0}" destId="{48FFEF3C-17BD-4064-9078-EA3404FDAD06}" srcOrd="0" destOrd="0" presId="urn:microsoft.com/office/officeart/2005/8/layout/vList2"/>
    <dgm:cxn modelId="{4F810066-B19B-466E-97A5-EA3236D63A2F}" srcId="{3AA579F6-7F97-403B-B71B-FC768BE63B06}" destId="{9DCF664C-2EB8-4240-AE70-F696A5042796}" srcOrd="5" destOrd="0" parTransId="{AEE3752F-8B01-4C9F-BA77-711EA764F99C}" sibTransId="{486ECB73-AF90-41CE-8A76-71A693B88D78}"/>
    <dgm:cxn modelId="{D271A14D-30D5-4505-AD09-7110DC98C9FF}" type="presOf" srcId="{3AA579F6-7F97-403B-B71B-FC768BE63B06}" destId="{65CEFE80-FA81-4637-9C88-34B273B87DE1}" srcOrd="0" destOrd="0" presId="urn:microsoft.com/office/officeart/2005/8/layout/vList2"/>
    <dgm:cxn modelId="{FA175376-6B86-4A77-A2AD-890DA19C8E56}" srcId="{3AA579F6-7F97-403B-B71B-FC768BE63B06}" destId="{446EF84E-BF97-4718-AB8D-A45CD6E699A4}" srcOrd="1" destOrd="0" parTransId="{A054C972-6841-4D23-8C2D-E0E662C242E4}" sibTransId="{DA726693-3FC0-42A4-AEC2-EAF8999FF742}"/>
    <dgm:cxn modelId="{F0CC3078-B86D-4F5C-9237-11CED6245332}" type="presOf" srcId="{9DCF664C-2EB8-4240-AE70-F696A5042796}" destId="{5782F331-AC9D-490A-B063-DDCF29A76933}" srcOrd="0" destOrd="0" presId="urn:microsoft.com/office/officeart/2005/8/layout/vList2"/>
    <dgm:cxn modelId="{9A51D683-2346-4A1D-98E8-DA849E43342A}" type="presOf" srcId="{E5F425EF-717B-4A46-B6B9-4DE48ECF223C}" destId="{417C3EE1-32E1-4740-9258-4CDA2F535C0B}" srcOrd="0" destOrd="0" presId="urn:microsoft.com/office/officeart/2005/8/layout/vList2"/>
    <dgm:cxn modelId="{9B3D3E98-791A-4711-9FD5-551B19B25B80}" type="presOf" srcId="{E0CB0250-0771-4C2A-8A37-B0C38E256468}" destId="{7CA3EFFA-0778-4FC4-9BCF-34C88CA0106F}" srcOrd="0" destOrd="0" presId="urn:microsoft.com/office/officeart/2005/8/layout/vList2"/>
    <dgm:cxn modelId="{55F941C2-1217-4A43-A913-ABFA176AFC2A}" srcId="{3AA579F6-7F97-403B-B71B-FC768BE63B06}" destId="{E5F425EF-717B-4A46-B6B9-4DE48ECF223C}" srcOrd="2" destOrd="0" parTransId="{6FEAEF26-C8D1-442B-B7A4-56E1FFB5F05E}" sibTransId="{797C474B-49CD-4132-A2AB-59E68891C23D}"/>
    <dgm:cxn modelId="{8BEA6ACF-5D86-4F37-B320-9EA77277BA1D}" srcId="{3AA579F6-7F97-403B-B71B-FC768BE63B06}" destId="{AB85C662-E050-4017-8730-3E25621908EC}" srcOrd="3" destOrd="0" parTransId="{55202A68-7BCF-4D5C-AC3C-077CE6D185DF}" sibTransId="{890ACF9D-6D7B-4188-8F65-8247756582FF}"/>
    <dgm:cxn modelId="{AF5FE7CF-2866-4D2C-AD7C-149856358AAC}" srcId="{3AA579F6-7F97-403B-B71B-FC768BE63B06}" destId="{F94F751D-3021-4398-BA77-17A1D002F191}" srcOrd="8" destOrd="0" parTransId="{CF358EAB-AAC0-4C79-B24E-9A62C627B754}" sibTransId="{6E2E8540-DE8E-4710-905D-F775DCCFA309}"/>
    <dgm:cxn modelId="{0F8020D1-5253-4F0A-9EC8-9CB7EE859165}" type="presOf" srcId="{507959D9-9745-4D02-8DA4-7E1F4A06ECDC}" destId="{520A5424-5FE8-4296-B934-94C460FAFA59}" srcOrd="0" destOrd="0" presId="urn:microsoft.com/office/officeart/2005/8/layout/vList2"/>
    <dgm:cxn modelId="{6D4924E2-6B2E-469B-997E-BA22E4BC0BB2}" type="presOf" srcId="{F94F751D-3021-4398-BA77-17A1D002F191}" destId="{4426D999-A95D-408F-BFD6-D54E117FF593}" srcOrd="0" destOrd="0" presId="urn:microsoft.com/office/officeart/2005/8/layout/vList2"/>
    <dgm:cxn modelId="{285B69E5-B084-4ABE-8E99-C29C6CB7E726}" srcId="{3AA579F6-7F97-403B-B71B-FC768BE63B06}" destId="{624B4823-8DD2-40BE-BEDE-CB220E57D8D0}" srcOrd="0" destOrd="0" parTransId="{BB7E795A-EC2A-45F3-82FD-2182ACF2E62F}" sibTransId="{0C69B812-A0AF-4EAD-BEFF-6BB337F15520}"/>
    <dgm:cxn modelId="{EB7726E8-5D47-41C2-B1AC-67541C3F4658}" srcId="{3AA579F6-7F97-403B-B71B-FC768BE63B06}" destId="{3A10B768-FD5E-457A-A23F-21EF5C1DB46E}" srcOrd="9" destOrd="0" parTransId="{D7A7F92B-6903-4E6C-AE64-06F0D3A8A6DF}" sibTransId="{44F6AA39-1BE7-4A57-B236-2C4ED825A27A}"/>
    <dgm:cxn modelId="{5E85DBF8-5CF4-4656-9040-6EE14B40C63B}" srcId="{3AA579F6-7F97-403B-B71B-FC768BE63B06}" destId="{29FC0CCD-3251-48F1-B385-52FDBC55EE03}" srcOrd="6" destOrd="0" parTransId="{1CAD211F-D2EE-43F1-B926-F108F32E0824}" sibTransId="{68EEF2E0-9BC5-43AC-B005-6CAF8864AF0A}"/>
    <dgm:cxn modelId="{B728C773-78D4-464D-85F2-3B3F33C10128}" type="presParOf" srcId="{65CEFE80-FA81-4637-9C88-34B273B87DE1}" destId="{48FFEF3C-17BD-4064-9078-EA3404FDAD06}" srcOrd="0" destOrd="0" presId="urn:microsoft.com/office/officeart/2005/8/layout/vList2"/>
    <dgm:cxn modelId="{FBDBA1D9-A842-4992-859D-89A4911D703F}" type="presParOf" srcId="{65CEFE80-FA81-4637-9C88-34B273B87DE1}" destId="{7338DF5E-1971-401C-9FE6-76F4EE7CBFBD}" srcOrd="1" destOrd="0" presId="urn:microsoft.com/office/officeart/2005/8/layout/vList2"/>
    <dgm:cxn modelId="{F13A4965-9E15-4970-BB46-4B6C526D8728}" type="presParOf" srcId="{65CEFE80-FA81-4637-9C88-34B273B87DE1}" destId="{74FD27C1-0B79-4638-93B9-3B3270D86150}" srcOrd="2" destOrd="0" presId="urn:microsoft.com/office/officeart/2005/8/layout/vList2"/>
    <dgm:cxn modelId="{678084B8-AE72-45BD-B643-2E72F5C3CC0D}" type="presParOf" srcId="{65CEFE80-FA81-4637-9C88-34B273B87DE1}" destId="{3F71DC38-81F5-496F-A2CE-8AE39A4524EB}" srcOrd="3" destOrd="0" presId="urn:microsoft.com/office/officeart/2005/8/layout/vList2"/>
    <dgm:cxn modelId="{0F1B2F7F-C8D5-4C08-A9F7-057D0678A5D1}" type="presParOf" srcId="{65CEFE80-FA81-4637-9C88-34B273B87DE1}" destId="{417C3EE1-32E1-4740-9258-4CDA2F535C0B}" srcOrd="4" destOrd="0" presId="urn:microsoft.com/office/officeart/2005/8/layout/vList2"/>
    <dgm:cxn modelId="{0F95C451-0071-49D7-87F1-BC12730BE45E}" type="presParOf" srcId="{65CEFE80-FA81-4637-9C88-34B273B87DE1}" destId="{3FC37710-C52F-4317-9A3B-49F0582B9EF5}" srcOrd="5" destOrd="0" presId="urn:microsoft.com/office/officeart/2005/8/layout/vList2"/>
    <dgm:cxn modelId="{30862EFA-6681-4783-9B0B-EA26623265CB}" type="presParOf" srcId="{65CEFE80-FA81-4637-9C88-34B273B87DE1}" destId="{CA20A4FD-2D1B-48A8-A8FA-0052465D1C3B}" srcOrd="6" destOrd="0" presId="urn:microsoft.com/office/officeart/2005/8/layout/vList2"/>
    <dgm:cxn modelId="{8835F979-DC2F-46EA-A3FD-72F17C226B51}" type="presParOf" srcId="{65CEFE80-FA81-4637-9C88-34B273B87DE1}" destId="{9C9C393A-EFC6-422A-83D0-3D86F9939C2F}" srcOrd="7" destOrd="0" presId="urn:microsoft.com/office/officeart/2005/8/layout/vList2"/>
    <dgm:cxn modelId="{728715BC-76BA-4480-8C4B-FA940AFD82D1}" type="presParOf" srcId="{65CEFE80-FA81-4637-9C88-34B273B87DE1}" destId="{520A5424-5FE8-4296-B934-94C460FAFA59}" srcOrd="8" destOrd="0" presId="urn:microsoft.com/office/officeart/2005/8/layout/vList2"/>
    <dgm:cxn modelId="{0C184F2E-0958-47EF-9D12-44B8E91FA6CF}" type="presParOf" srcId="{65CEFE80-FA81-4637-9C88-34B273B87DE1}" destId="{307BE113-6051-46CF-99C7-A2B7D95DE1A5}" srcOrd="9" destOrd="0" presId="urn:microsoft.com/office/officeart/2005/8/layout/vList2"/>
    <dgm:cxn modelId="{64000557-C8DF-4375-9F9F-22A130A7E751}" type="presParOf" srcId="{65CEFE80-FA81-4637-9C88-34B273B87DE1}" destId="{5782F331-AC9D-490A-B063-DDCF29A76933}" srcOrd="10" destOrd="0" presId="urn:microsoft.com/office/officeart/2005/8/layout/vList2"/>
    <dgm:cxn modelId="{A293EC9C-3758-4F7D-86AF-29D8A3FEEF97}" type="presParOf" srcId="{65CEFE80-FA81-4637-9C88-34B273B87DE1}" destId="{894571D8-5825-4843-BE1F-05F2A55E2F66}" srcOrd="11" destOrd="0" presId="urn:microsoft.com/office/officeart/2005/8/layout/vList2"/>
    <dgm:cxn modelId="{F8B9FE2E-CFCD-4F65-9E88-FE96F689A200}" type="presParOf" srcId="{65CEFE80-FA81-4637-9C88-34B273B87DE1}" destId="{4B1504C9-7CF8-4051-9441-392D7F498DF9}" srcOrd="12" destOrd="0" presId="urn:microsoft.com/office/officeart/2005/8/layout/vList2"/>
    <dgm:cxn modelId="{1B586E16-B76F-4F8C-9F06-308F4609432A}" type="presParOf" srcId="{65CEFE80-FA81-4637-9C88-34B273B87DE1}" destId="{8F7D675D-E38B-4B76-A052-C68E8D5018BC}" srcOrd="13" destOrd="0" presId="urn:microsoft.com/office/officeart/2005/8/layout/vList2"/>
    <dgm:cxn modelId="{8B379634-A748-4DB2-A298-15977CE80044}" type="presParOf" srcId="{65CEFE80-FA81-4637-9C88-34B273B87DE1}" destId="{7CA3EFFA-0778-4FC4-9BCF-34C88CA0106F}" srcOrd="14" destOrd="0" presId="urn:microsoft.com/office/officeart/2005/8/layout/vList2"/>
    <dgm:cxn modelId="{19C56557-55EB-4159-BB8F-03BB0948F908}" type="presParOf" srcId="{65CEFE80-FA81-4637-9C88-34B273B87DE1}" destId="{A880372A-C468-4DB7-9C3A-B8B455DE3D66}" srcOrd="15" destOrd="0" presId="urn:microsoft.com/office/officeart/2005/8/layout/vList2"/>
    <dgm:cxn modelId="{B2E00B84-9436-44FC-A06B-A524FCCD4A78}" type="presParOf" srcId="{65CEFE80-FA81-4637-9C88-34B273B87DE1}" destId="{4426D999-A95D-408F-BFD6-D54E117FF593}" srcOrd="16" destOrd="0" presId="urn:microsoft.com/office/officeart/2005/8/layout/vList2"/>
    <dgm:cxn modelId="{2253CD0D-AF97-4AAB-A09A-76EAFA69C758}" type="presParOf" srcId="{65CEFE80-FA81-4637-9C88-34B273B87DE1}" destId="{544775FF-709F-4828-8F11-358296D7B51E}" srcOrd="17" destOrd="0" presId="urn:microsoft.com/office/officeart/2005/8/layout/vList2"/>
    <dgm:cxn modelId="{D1C1C15A-7963-4ED1-B180-F9BFEE1DC0E7}" type="presParOf" srcId="{65CEFE80-FA81-4637-9C88-34B273B87DE1}" destId="{845B4EBD-F07A-460E-AAFF-0EAD2838B1BE}" srcOrd="1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D2E6694-EA33-4950-8E54-DB56E529564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408388-8250-41E6-A83C-F9A86586C59F}">
      <dgm:prSet/>
      <dgm:spPr/>
      <dgm:t>
        <a:bodyPr/>
        <a:lstStyle/>
        <a:p>
          <a:r>
            <a:rPr lang="es-ES" b="1" dirty="0"/>
            <a:t>Observación General No. 2 (2013)</a:t>
          </a:r>
          <a:endParaRPr lang="en-US" dirty="0"/>
        </a:p>
      </dgm:t>
    </dgm:pt>
    <dgm:pt modelId="{BA3BAF04-6865-4E32-977A-BA289C32210C}" type="parTrans" cxnId="{103CDDF2-A0E0-40C9-9862-476D342B5E41}">
      <dgm:prSet/>
      <dgm:spPr/>
      <dgm:t>
        <a:bodyPr/>
        <a:lstStyle/>
        <a:p>
          <a:endParaRPr lang="en-US"/>
        </a:p>
      </dgm:t>
    </dgm:pt>
    <dgm:pt modelId="{0939725F-5A88-4F9C-94C1-CAA829E27502}" type="sibTrans" cxnId="{103CDDF2-A0E0-40C9-9862-476D342B5E41}">
      <dgm:prSet/>
      <dgm:spPr/>
      <dgm:t>
        <a:bodyPr/>
        <a:lstStyle/>
        <a:p>
          <a:endParaRPr lang="en-US"/>
        </a:p>
      </dgm:t>
    </dgm:pt>
    <dgm:pt modelId="{A180C703-8450-4B66-9005-1D54F3A1A670}">
      <dgm:prSet/>
      <dgm:spPr/>
      <dgm:t>
        <a:bodyPr/>
        <a:lstStyle/>
        <a:p>
          <a:r>
            <a:rPr lang="es-ES" b="1" dirty="0"/>
            <a:t>Detención como medida de último recurso</a:t>
          </a:r>
          <a:endParaRPr lang="en-US" dirty="0"/>
        </a:p>
      </dgm:t>
    </dgm:pt>
    <dgm:pt modelId="{3A3B12A9-76D2-404B-96FF-9C5CBCA011C2}" type="parTrans" cxnId="{B2D52AC5-1401-44F3-A906-014DD4322A69}">
      <dgm:prSet/>
      <dgm:spPr/>
      <dgm:t>
        <a:bodyPr/>
        <a:lstStyle/>
        <a:p>
          <a:endParaRPr lang="en-US"/>
        </a:p>
      </dgm:t>
    </dgm:pt>
    <dgm:pt modelId="{7F9885F7-805F-446A-89BD-DFA295FB137A}" type="sibTrans" cxnId="{B2D52AC5-1401-44F3-A906-014DD4322A69}">
      <dgm:prSet/>
      <dgm:spPr/>
      <dgm:t>
        <a:bodyPr/>
        <a:lstStyle/>
        <a:p>
          <a:endParaRPr lang="en-US"/>
        </a:p>
      </dgm:t>
    </dgm:pt>
    <dgm:pt modelId="{E84F8F65-90AF-46BC-A7F3-3C367B3C78C6}">
      <dgm:prSet/>
      <dgm:spPr/>
      <dgm:t>
        <a:bodyPr/>
        <a:lstStyle/>
        <a:p>
          <a:r>
            <a:rPr lang="es-ES" b="1" dirty="0"/>
            <a:t>Regla general: excepcionalidad de la detención migratoria</a:t>
          </a:r>
          <a:endParaRPr lang="en-US" dirty="0"/>
        </a:p>
      </dgm:t>
    </dgm:pt>
    <dgm:pt modelId="{DE5FD33C-D735-4F59-9120-28DEA251D308}" type="parTrans" cxnId="{5EAB7B70-F3D8-4C0D-9697-2C486F7ABFDF}">
      <dgm:prSet/>
      <dgm:spPr/>
      <dgm:t>
        <a:bodyPr/>
        <a:lstStyle/>
        <a:p>
          <a:endParaRPr lang="en-US"/>
        </a:p>
      </dgm:t>
    </dgm:pt>
    <dgm:pt modelId="{CC241248-DA89-4021-997D-C1A46ADC44D8}" type="sibTrans" cxnId="{5EAB7B70-F3D8-4C0D-9697-2C486F7ABFDF}">
      <dgm:prSet/>
      <dgm:spPr/>
      <dgm:t>
        <a:bodyPr/>
        <a:lstStyle/>
        <a:p>
          <a:endParaRPr lang="en-US"/>
        </a:p>
      </dgm:t>
    </dgm:pt>
    <dgm:pt modelId="{AA074FD1-1E5A-4828-A98B-D7EB6702F751}">
      <dgm:prSet/>
      <dgm:spPr/>
      <dgm:t>
        <a:bodyPr/>
        <a:lstStyle/>
        <a:p>
          <a:r>
            <a:rPr lang="es-ES" b="1" dirty="0"/>
            <a:t>Observaciones Generales No. 3 y 4 (2017), junto al CDN</a:t>
          </a:r>
          <a:endParaRPr lang="en-US" dirty="0"/>
        </a:p>
      </dgm:t>
    </dgm:pt>
    <dgm:pt modelId="{BF5DF055-DBDF-4863-8671-CAF329E888DE}" type="parTrans" cxnId="{6496978C-B00E-4813-A1A4-B82E81D68324}">
      <dgm:prSet/>
      <dgm:spPr/>
      <dgm:t>
        <a:bodyPr/>
        <a:lstStyle/>
        <a:p>
          <a:endParaRPr lang="en-US"/>
        </a:p>
      </dgm:t>
    </dgm:pt>
    <dgm:pt modelId="{A7DED097-D7B6-4DFE-AD3C-7D8198BF5118}" type="sibTrans" cxnId="{6496978C-B00E-4813-A1A4-B82E81D68324}">
      <dgm:prSet/>
      <dgm:spPr/>
      <dgm:t>
        <a:bodyPr/>
        <a:lstStyle/>
        <a:p>
          <a:endParaRPr lang="en-US"/>
        </a:p>
      </dgm:t>
    </dgm:pt>
    <dgm:pt modelId="{134D2455-C620-4D6B-BF5D-A5FBEDDBAD75}">
      <dgm:prSet/>
      <dgm:spPr/>
      <dgm:t>
        <a:bodyPr/>
        <a:lstStyle/>
        <a:p>
          <a:r>
            <a:rPr lang="es-ES" b="1" dirty="0"/>
            <a:t>Toda detención migratoria de niños es contraria a su interés superior y vulnera su derecho a la libertad</a:t>
          </a:r>
          <a:endParaRPr lang="en-US" dirty="0"/>
        </a:p>
      </dgm:t>
    </dgm:pt>
    <dgm:pt modelId="{CD7B877D-6782-44E7-865A-4353F2041B50}" type="parTrans" cxnId="{1100DA69-3C9D-4428-B74F-CDF1CCF770F3}">
      <dgm:prSet/>
      <dgm:spPr/>
      <dgm:t>
        <a:bodyPr/>
        <a:lstStyle/>
        <a:p>
          <a:endParaRPr lang="en-US"/>
        </a:p>
      </dgm:t>
    </dgm:pt>
    <dgm:pt modelId="{928BA365-0AAC-4212-81CF-5AE0700F705D}" type="sibTrans" cxnId="{1100DA69-3C9D-4428-B74F-CDF1CCF770F3}">
      <dgm:prSet/>
      <dgm:spPr/>
      <dgm:t>
        <a:bodyPr/>
        <a:lstStyle/>
        <a:p>
          <a:endParaRPr lang="en-US"/>
        </a:p>
      </dgm:t>
    </dgm:pt>
    <dgm:pt modelId="{9FCB6C6D-F7F0-465E-B515-46A51C037691}">
      <dgm:prSet/>
      <dgm:spPr/>
      <dgm:t>
        <a:bodyPr/>
        <a:lstStyle/>
        <a:p>
          <a:r>
            <a:rPr lang="es-ES" b="1" dirty="0"/>
            <a:t>Prohibición de detención de niños/as y de familias (unidad familiar + libertad)</a:t>
          </a:r>
          <a:endParaRPr lang="en-US" dirty="0"/>
        </a:p>
      </dgm:t>
    </dgm:pt>
    <dgm:pt modelId="{67CE7B74-AB6F-4846-A1CC-843C9C8E1AC2}" type="parTrans" cxnId="{B2553F3B-94C0-4F92-8725-FB86C3B81FCF}">
      <dgm:prSet/>
      <dgm:spPr/>
    </dgm:pt>
    <dgm:pt modelId="{EE42595A-B258-4E4A-B1DC-6AB1E95E3CFD}" type="sibTrans" cxnId="{B2553F3B-94C0-4F92-8725-FB86C3B81FCF}">
      <dgm:prSet/>
      <dgm:spPr/>
    </dgm:pt>
    <dgm:pt modelId="{B74BA22C-1856-4997-9C74-DECD90D37254}">
      <dgm:prSet/>
      <dgm:spPr/>
      <dgm:t>
        <a:bodyPr/>
        <a:lstStyle/>
        <a:p>
          <a:r>
            <a:rPr lang="es-ES" b="1" dirty="0"/>
            <a:t>Deber de erradicar la detención migratoria de niños/as</a:t>
          </a:r>
          <a:endParaRPr lang="en-US" dirty="0"/>
        </a:p>
      </dgm:t>
    </dgm:pt>
    <dgm:pt modelId="{BB5795B0-A191-4B81-B671-30AB9B39BE90}" type="parTrans" cxnId="{6BA0481A-DD85-4738-8244-4862877EC866}">
      <dgm:prSet/>
      <dgm:spPr/>
    </dgm:pt>
    <dgm:pt modelId="{7CFFFA61-CE5F-424B-8F29-6AD1743CCF98}" type="sibTrans" cxnId="{6BA0481A-DD85-4738-8244-4862877EC866}">
      <dgm:prSet/>
      <dgm:spPr/>
    </dgm:pt>
    <dgm:pt modelId="{4939E5E2-454B-4A95-8B4B-F6C71CA6E4E9}">
      <dgm:prSet/>
      <dgm:spPr/>
      <dgm:t>
        <a:bodyPr/>
        <a:lstStyle/>
        <a:p>
          <a:r>
            <a:rPr lang="es-ES" b="1" dirty="0"/>
            <a:t>Recursos dedicados a la detención deben ser derivados a soluciones no privativas de la libertad del sistema de protección de infancia</a:t>
          </a:r>
          <a:endParaRPr lang="en-US" dirty="0"/>
        </a:p>
      </dgm:t>
    </dgm:pt>
    <dgm:pt modelId="{D528BBB2-8186-4E00-858B-E2EABC044869}" type="parTrans" cxnId="{BFD47ABE-BF6A-4EC7-8157-90B1CC1EEBAB}">
      <dgm:prSet/>
      <dgm:spPr/>
    </dgm:pt>
    <dgm:pt modelId="{BEF538E2-82A2-4044-878E-2035D744985C}" type="sibTrans" cxnId="{BFD47ABE-BF6A-4EC7-8157-90B1CC1EEBAB}">
      <dgm:prSet/>
      <dgm:spPr/>
    </dgm:pt>
    <dgm:pt modelId="{59782588-7B72-4C2B-9D35-B92AFF6F8372}">
      <dgm:prSet/>
      <dgm:spPr/>
      <dgm:t>
        <a:bodyPr/>
        <a:lstStyle/>
        <a:p>
          <a:r>
            <a:rPr lang="es-ES" b="1" dirty="0"/>
            <a:t>Medidas de cuidado alternativo. </a:t>
          </a:r>
          <a:endParaRPr lang="en-US" dirty="0"/>
        </a:p>
      </dgm:t>
    </dgm:pt>
    <dgm:pt modelId="{3208E9FE-0283-4401-9BBC-15517D961974}" type="parTrans" cxnId="{22906D28-06F6-40C0-AAED-D19326C42BCB}">
      <dgm:prSet/>
      <dgm:spPr/>
    </dgm:pt>
    <dgm:pt modelId="{3EAE67F5-B081-42DD-830D-F5F3EFE7E00C}" type="sibTrans" cxnId="{22906D28-06F6-40C0-AAED-D19326C42BCB}">
      <dgm:prSet/>
      <dgm:spPr/>
    </dgm:pt>
    <dgm:pt modelId="{18F0543A-658D-411C-AD5C-2BEA157FD717}">
      <dgm:prSet/>
      <dgm:spPr/>
      <dgm:t>
        <a:bodyPr/>
        <a:lstStyle/>
        <a:p>
          <a:r>
            <a:rPr lang="es-ES" b="1" dirty="0"/>
            <a:t>Rol clave del sistema de protección de niñez y adolescencia</a:t>
          </a:r>
          <a:endParaRPr lang="en-US" dirty="0"/>
        </a:p>
      </dgm:t>
    </dgm:pt>
    <dgm:pt modelId="{BE7C2058-503C-4AD5-9359-84B753112AB3}" type="parTrans" cxnId="{DA74A958-D685-4418-81C9-93E9417FEF62}">
      <dgm:prSet/>
      <dgm:spPr/>
    </dgm:pt>
    <dgm:pt modelId="{37ADFC17-01FF-44ED-A38C-E73E8C7A6FE1}" type="sibTrans" cxnId="{DA74A958-D685-4418-81C9-93E9417FEF62}">
      <dgm:prSet/>
      <dgm:spPr/>
    </dgm:pt>
    <dgm:pt modelId="{1A453C76-3AF4-4677-91F0-3480CAC64595}" type="pres">
      <dgm:prSet presAssocID="{6D2E6694-EA33-4950-8E54-DB56E5295640}" presName="linear" presStyleCnt="0">
        <dgm:presLayoutVars>
          <dgm:dir/>
          <dgm:animLvl val="lvl"/>
          <dgm:resizeHandles val="exact"/>
        </dgm:presLayoutVars>
      </dgm:prSet>
      <dgm:spPr/>
    </dgm:pt>
    <dgm:pt modelId="{8782B6E7-6545-4FDD-BEA4-ED9A75CAFD4B}" type="pres">
      <dgm:prSet presAssocID="{C3408388-8250-41E6-A83C-F9A86586C59F}" presName="parentLin" presStyleCnt="0"/>
      <dgm:spPr/>
    </dgm:pt>
    <dgm:pt modelId="{902F13EE-D712-4715-83AE-18FC1B098D83}" type="pres">
      <dgm:prSet presAssocID="{C3408388-8250-41E6-A83C-F9A86586C59F}" presName="parentLeftMargin" presStyleLbl="node1" presStyleIdx="0" presStyleCnt="2"/>
      <dgm:spPr/>
    </dgm:pt>
    <dgm:pt modelId="{8468AC16-D9B7-4C2F-B46E-29DA810F5FCE}" type="pres">
      <dgm:prSet presAssocID="{C3408388-8250-41E6-A83C-F9A86586C59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F37217B-AE4D-4E45-BECB-1747A311B823}" type="pres">
      <dgm:prSet presAssocID="{C3408388-8250-41E6-A83C-F9A86586C59F}" presName="negativeSpace" presStyleCnt="0"/>
      <dgm:spPr/>
    </dgm:pt>
    <dgm:pt modelId="{62B6A965-17AC-43DF-A959-16EE8C5F3ED4}" type="pres">
      <dgm:prSet presAssocID="{C3408388-8250-41E6-A83C-F9A86586C59F}" presName="childText" presStyleLbl="conFgAcc1" presStyleIdx="0" presStyleCnt="2">
        <dgm:presLayoutVars>
          <dgm:bulletEnabled val="1"/>
        </dgm:presLayoutVars>
      </dgm:prSet>
      <dgm:spPr/>
    </dgm:pt>
    <dgm:pt modelId="{BEEABA6C-AC47-4AB7-A2D6-93BDB700328D}" type="pres">
      <dgm:prSet presAssocID="{0939725F-5A88-4F9C-94C1-CAA829E27502}" presName="spaceBetweenRectangles" presStyleCnt="0"/>
      <dgm:spPr/>
    </dgm:pt>
    <dgm:pt modelId="{E92FE520-F067-4B31-9BE3-E01067A130FB}" type="pres">
      <dgm:prSet presAssocID="{AA074FD1-1E5A-4828-A98B-D7EB6702F751}" presName="parentLin" presStyleCnt="0"/>
      <dgm:spPr/>
    </dgm:pt>
    <dgm:pt modelId="{8FC92011-EB62-4037-8467-BBA9ED7BCCCC}" type="pres">
      <dgm:prSet presAssocID="{AA074FD1-1E5A-4828-A98B-D7EB6702F751}" presName="parentLeftMargin" presStyleLbl="node1" presStyleIdx="0" presStyleCnt="2"/>
      <dgm:spPr/>
    </dgm:pt>
    <dgm:pt modelId="{CFFEB300-5CBB-49DD-AB64-06AFA0C83236}" type="pres">
      <dgm:prSet presAssocID="{AA074FD1-1E5A-4828-A98B-D7EB6702F751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A379663-AA05-4A07-AC98-025196EC9EAB}" type="pres">
      <dgm:prSet presAssocID="{AA074FD1-1E5A-4828-A98B-D7EB6702F751}" presName="negativeSpace" presStyleCnt="0"/>
      <dgm:spPr/>
    </dgm:pt>
    <dgm:pt modelId="{9B823094-320B-4B09-AC84-EA66A64DBA7E}" type="pres">
      <dgm:prSet presAssocID="{AA074FD1-1E5A-4828-A98B-D7EB6702F751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474BDE00-0B4F-45E0-ACCD-A68A771B16AE}" type="presOf" srcId="{59782588-7B72-4C2B-9D35-B92AFF6F8372}" destId="{9B823094-320B-4B09-AC84-EA66A64DBA7E}" srcOrd="0" destOrd="4" presId="urn:microsoft.com/office/officeart/2005/8/layout/list1"/>
    <dgm:cxn modelId="{6BA0481A-DD85-4738-8244-4862877EC866}" srcId="{AA074FD1-1E5A-4828-A98B-D7EB6702F751}" destId="{B74BA22C-1856-4997-9C74-DECD90D37254}" srcOrd="2" destOrd="0" parTransId="{BB5795B0-A191-4B81-B671-30AB9B39BE90}" sibTransId="{7CFFFA61-CE5F-424B-8F29-6AD1743CCF98}"/>
    <dgm:cxn modelId="{BD9CFD1B-A187-41C2-8BA8-5D03C7C49425}" type="presOf" srcId="{B74BA22C-1856-4997-9C74-DECD90D37254}" destId="{9B823094-320B-4B09-AC84-EA66A64DBA7E}" srcOrd="0" destOrd="2" presId="urn:microsoft.com/office/officeart/2005/8/layout/list1"/>
    <dgm:cxn modelId="{44F5961D-DBF2-4BBA-A75E-53141DFF3151}" type="presOf" srcId="{6D2E6694-EA33-4950-8E54-DB56E5295640}" destId="{1A453C76-3AF4-4677-91F0-3480CAC64595}" srcOrd="0" destOrd="0" presId="urn:microsoft.com/office/officeart/2005/8/layout/list1"/>
    <dgm:cxn modelId="{3E18E31F-B4B4-467D-874D-8FB3BCA854E8}" type="presOf" srcId="{134D2455-C620-4D6B-BF5D-A5FBEDDBAD75}" destId="{9B823094-320B-4B09-AC84-EA66A64DBA7E}" srcOrd="0" destOrd="0" presId="urn:microsoft.com/office/officeart/2005/8/layout/list1"/>
    <dgm:cxn modelId="{22906D28-06F6-40C0-AAED-D19326C42BCB}" srcId="{AA074FD1-1E5A-4828-A98B-D7EB6702F751}" destId="{59782588-7B72-4C2B-9D35-B92AFF6F8372}" srcOrd="4" destOrd="0" parTransId="{3208E9FE-0283-4401-9BBC-15517D961974}" sibTransId="{3EAE67F5-B081-42DD-830D-F5F3EFE7E00C}"/>
    <dgm:cxn modelId="{101E5C2A-D3BA-4852-B0C4-7B2ABD208BC1}" type="presOf" srcId="{18F0543A-658D-411C-AD5C-2BEA157FD717}" destId="{9B823094-320B-4B09-AC84-EA66A64DBA7E}" srcOrd="0" destOrd="5" presId="urn:microsoft.com/office/officeart/2005/8/layout/list1"/>
    <dgm:cxn modelId="{62D7CF32-843D-4378-BEBE-33A6F30FB308}" type="presOf" srcId="{C3408388-8250-41E6-A83C-F9A86586C59F}" destId="{902F13EE-D712-4715-83AE-18FC1B098D83}" srcOrd="0" destOrd="0" presId="urn:microsoft.com/office/officeart/2005/8/layout/list1"/>
    <dgm:cxn modelId="{B2553F3B-94C0-4F92-8725-FB86C3B81FCF}" srcId="{AA074FD1-1E5A-4828-A98B-D7EB6702F751}" destId="{9FCB6C6D-F7F0-465E-B515-46A51C037691}" srcOrd="1" destOrd="0" parTransId="{67CE7B74-AB6F-4846-A1CC-843C9C8E1AC2}" sibTransId="{EE42595A-B258-4E4A-B1DC-6AB1E95E3CFD}"/>
    <dgm:cxn modelId="{1100DA69-3C9D-4428-B74F-CDF1CCF770F3}" srcId="{AA074FD1-1E5A-4828-A98B-D7EB6702F751}" destId="{134D2455-C620-4D6B-BF5D-A5FBEDDBAD75}" srcOrd="0" destOrd="0" parTransId="{CD7B877D-6782-44E7-865A-4353F2041B50}" sibTransId="{928BA365-0AAC-4212-81CF-5AE0700F705D}"/>
    <dgm:cxn modelId="{5452D56B-7366-4F33-85E9-6049B462222D}" type="presOf" srcId="{AA074FD1-1E5A-4828-A98B-D7EB6702F751}" destId="{8FC92011-EB62-4037-8467-BBA9ED7BCCCC}" srcOrd="0" destOrd="0" presId="urn:microsoft.com/office/officeart/2005/8/layout/list1"/>
    <dgm:cxn modelId="{5EAB7B70-F3D8-4C0D-9697-2C486F7ABFDF}" srcId="{C3408388-8250-41E6-A83C-F9A86586C59F}" destId="{E84F8F65-90AF-46BC-A7F3-3C367B3C78C6}" srcOrd="1" destOrd="0" parTransId="{DE5FD33C-D735-4F59-9120-28DEA251D308}" sibTransId="{CC241248-DA89-4021-997D-C1A46ADC44D8}"/>
    <dgm:cxn modelId="{DA74A958-D685-4418-81C9-93E9417FEF62}" srcId="{AA074FD1-1E5A-4828-A98B-D7EB6702F751}" destId="{18F0543A-658D-411C-AD5C-2BEA157FD717}" srcOrd="5" destOrd="0" parTransId="{BE7C2058-503C-4AD5-9359-84B753112AB3}" sibTransId="{37ADFC17-01FF-44ED-A38C-E73E8C7A6FE1}"/>
    <dgm:cxn modelId="{6496978C-B00E-4813-A1A4-B82E81D68324}" srcId="{6D2E6694-EA33-4950-8E54-DB56E5295640}" destId="{AA074FD1-1E5A-4828-A98B-D7EB6702F751}" srcOrd="1" destOrd="0" parTransId="{BF5DF055-DBDF-4863-8671-CAF329E888DE}" sibTransId="{A7DED097-D7B6-4DFE-AD3C-7D8198BF5118}"/>
    <dgm:cxn modelId="{6CDEE88D-E37D-4BF3-8D80-0E9394D4B427}" type="presOf" srcId="{9FCB6C6D-F7F0-465E-B515-46A51C037691}" destId="{9B823094-320B-4B09-AC84-EA66A64DBA7E}" srcOrd="0" destOrd="1" presId="urn:microsoft.com/office/officeart/2005/8/layout/list1"/>
    <dgm:cxn modelId="{6A917090-87D6-4682-917E-4B3376EB39C9}" type="presOf" srcId="{A180C703-8450-4B66-9005-1D54F3A1A670}" destId="{62B6A965-17AC-43DF-A959-16EE8C5F3ED4}" srcOrd="0" destOrd="0" presId="urn:microsoft.com/office/officeart/2005/8/layout/list1"/>
    <dgm:cxn modelId="{6B2828AE-39DB-4BD7-9098-0B02C12DDFF0}" type="presOf" srcId="{AA074FD1-1E5A-4828-A98B-D7EB6702F751}" destId="{CFFEB300-5CBB-49DD-AB64-06AFA0C83236}" srcOrd="1" destOrd="0" presId="urn:microsoft.com/office/officeart/2005/8/layout/list1"/>
    <dgm:cxn modelId="{BFD47ABE-BF6A-4EC7-8157-90B1CC1EEBAB}" srcId="{AA074FD1-1E5A-4828-A98B-D7EB6702F751}" destId="{4939E5E2-454B-4A95-8B4B-F6C71CA6E4E9}" srcOrd="3" destOrd="0" parTransId="{D528BBB2-8186-4E00-858B-E2EABC044869}" sibTransId="{BEF538E2-82A2-4044-878E-2035D744985C}"/>
    <dgm:cxn modelId="{7DA55BC0-E1F9-4684-B99D-2526C85701CC}" type="presOf" srcId="{C3408388-8250-41E6-A83C-F9A86586C59F}" destId="{8468AC16-D9B7-4C2F-B46E-29DA810F5FCE}" srcOrd="1" destOrd="0" presId="urn:microsoft.com/office/officeart/2005/8/layout/list1"/>
    <dgm:cxn modelId="{B2D52AC5-1401-44F3-A906-014DD4322A69}" srcId="{C3408388-8250-41E6-A83C-F9A86586C59F}" destId="{A180C703-8450-4B66-9005-1D54F3A1A670}" srcOrd="0" destOrd="0" parTransId="{3A3B12A9-76D2-404B-96FF-9C5CBCA011C2}" sibTransId="{7F9885F7-805F-446A-89BD-DFA295FB137A}"/>
    <dgm:cxn modelId="{CB0B35C5-A459-4D0F-839A-4FC899F9698E}" type="presOf" srcId="{E84F8F65-90AF-46BC-A7F3-3C367B3C78C6}" destId="{62B6A965-17AC-43DF-A959-16EE8C5F3ED4}" srcOrd="0" destOrd="1" presId="urn:microsoft.com/office/officeart/2005/8/layout/list1"/>
    <dgm:cxn modelId="{103CDDF2-A0E0-40C9-9862-476D342B5E41}" srcId="{6D2E6694-EA33-4950-8E54-DB56E5295640}" destId="{C3408388-8250-41E6-A83C-F9A86586C59F}" srcOrd="0" destOrd="0" parTransId="{BA3BAF04-6865-4E32-977A-BA289C32210C}" sibTransId="{0939725F-5A88-4F9C-94C1-CAA829E27502}"/>
    <dgm:cxn modelId="{067CCDFE-F583-42C1-B2C4-22437F0C49E0}" type="presOf" srcId="{4939E5E2-454B-4A95-8B4B-F6C71CA6E4E9}" destId="{9B823094-320B-4B09-AC84-EA66A64DBA7E}" srcOrd="0" destOrd="3" presId="urn:microsoft.com/office/officeart/2005/8/layout/list1"/>
    <dgm:cxn modelId="{95ED1898-2F4A-443D-9595-0EFD66ED6795}" type="presParOf" srcId="{1A453C76-3AF4-4677-91F0-3480CAC64595}" destId="{8782B6E7-6545-4FDD-BEA4-ED9A75CAFD4B}" srcOrd="0" destOrd="0" presId="urn:microsoft.com/office/officeart/2005/8/layout/list1"/>
    <dgm:cxn modelId="{A64902EE-ABBC-4C9D-94F3-49D69EB341B5}" type="presParOf" srcId="{8782B6E7-6545-4FDD-BEA4-ED9A75CAFD4B}" destId="{902F13EE-D712-4715-83AE-18FC1B098D83}" srcOrd="0" destOrd="0" presId="urn:microsoft.com/office/officeart/2005/8/layout/list1"/>
    <dgm:cxn modelId="{C6E671EA-C0A2-41C8-8AFD-A5B5A09AB10B}" type="presParOf" srcId="{8782B6E7-6545-4FDD-BEA4-ED9A75CAFD4B}" destId="{8468AC16-D9B7-4C2F-B46E-29DA810F5FCE}" srcOrd="1" destOrd="0" presId="urn:microsoft.com/office/officeart/2005/8/layout/list1"/>
    <dgm:cxn modelId="{F731CFE8-EA06-4E99-9E4C-3A1FB034AC8F}" type="presParOf" srcId="{1A453C76-3AF4-4677-91F0-3480CAC64595}" destId="{0F37217B-AE4D-4E45-BECB-1747A311B823}" srcOrd="1" destOrd="0" presId="urn:microsoft.com/office/officeart/2005/8/layout/list1"/>
    <dgm:cxn modelId="{80C10F4B-5B0F-4A32-AFBD-F86DE9322405}" type="presParOf" srcId="{1A453C76-3AF4-4677-91F0-3480CAC64595}" destId="{62B6A965-17AC-43DF-A959-16EE8C5F3ED4}" srcOrd="2" destOrd="0" presId="urn:microsoft.com/office/officeart/2005/8/layout/list1"/>
    <dgm:cxn modelId="{2C96A64B-8205-41F7-804D-C3768D67EDBF}" type="presParOf" srcId="{1A453C76-3AF4-4677-91F0-3480CAC64595}" destId="{BEEABA6C-AC47-4AB7-A2D6-93BDB700328D}" srcOrd="3" destOrd="0" presId="urn:microsoft.com/office/officeart/2005/8/layout/list1"/>
    <dgm:cxn modelId="{27450A93-A205-4416-8FE1-3E9D41F20ACD}" type="presParOf" srcId="{1A453C76-3AF4-4677-91F0-3480CAC64595}" destId="{E92FE520-F067-4B31-9BE3-E01067A130FB}" srcOrd="4" destOrd="0" presId="urn:microsoft.com/office/officeart/2005/8/layout/list1"/>
    <dgm:cxn modelId="{3D1D31F9-6D8E-45C6-AF67-1EA15C5D3C92}" type="presParOf" srcId="{E92FE520-F067-4B31-9BE3-E01067A130FB}" destId="{8FC92011-EB62-4037-8467-BBA9ED7BCCCC}" srcOrd="0" destOrd="0" presId="urn:microsoft.com/office/officeart/2005/8/layout/list1"/>
    <dgm:cxn modelId="{54725C78-546D-4F63-A421-59BEE4D7AD21}" type="presParOf" srcId="{E92FE520-F067-4B31-9BE3-E01067A130FB}" destId="{CFFEB300-5CBB-49DD-AB64-06AFA0C83236}" srcOrd="1" destOrd="0" presId="urn:microsoft.com/office/officeart/2005/8/layout/list1"/>
    <dgm:cxn modelId="{3E1807D5-3084-4F24-AB18-305532E3F860}" type="presParOf" srcId="{1A453C76-3AF4-4677-91F0-3480CAC64595}" destId="{0A379663-AA05-4A07-AC98-025196EC9EAB}" srcOrd="5" destOrd="0" presId="urn:microsoft.com/office/officeart/2005/8/layout/list1"/>
    <dgm:cxn modelId="{7B41C589-4283-433A-95A5-AC7C2F9DCA02}" type="presParOf" srcId="{1A453C76-3AF4-4677-91F0-3480CAC64595}" destId="{9B823094-320B-4B09-AC84-EA66A64DBA7E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1827B4-F8D4-4F0C-9084-7F93ED8B3C2A}">
      <dsp:nvSpPr>
        <dsp:cNvPr id="0" name=""/>
        <dsp:cNvSpPr/>
      </dsp:nvSpPr>
      <dsp:spPr>
        <a:xfrm>
          <a:off x="0" y="258577"/>
          <a:ext cx="12069653" cy="5843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36739" tIns="291592" rIns="936739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b="1" kern="1200"/>
            <a:t>Preparación de la migración, partida, tránsito, todo el período en destino, y retorno</a:t>
          </a:r>
          <a:endParaRPr lang="en-US" sz="1400" kern="1200"/>
        </a:p>
      </dsp:txBody>
      <dsp:txXfrm>
        <a:off x="0" y="258577"/>
        <a:ext cx="12069653" cy="584325"/>
      </dsp:txXfrm>
    </dsp:sp>
    <dsp:sp modelId="{C0797A45-2AE4-42B6-8346-2F41A87D8157}">
      <dsp:nvSpPr>
        <dsp:cNvPr id="0" name=""/>
        <dsp:cNvSpPr/>
      </dsp:nvSpPr>
      <dsp:spPr>
        <a:xfrm>
          <a:off x="603482" y="51937"/>
          <a:ext cx="8448757" cy="41328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9343" tIns="0" rIns="319343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/>
            <a:t>La Convención aplica a todo el proceso migratorio</a:t>
          </a:r>
          <a:endParaRPr lang="en-US" sz="1400" kern="1200"/>
        </a:p>
      </dsp:txBody>
      <dsp:txXfrm>
        <a:off x="623657" y="72112"/>
        <a:ext cx="8408407" cy="372930"/>
      </dsp:txXfrm>
    </dsp:sp>
    <dsp:sp modelId="{01734FBC-285D-4AFE-9A9F-6F71E5404C4A}">
      <dsp:nvSpPr>
        <dsp:cNvPr id="0" name=""/>
        <dsp:cNvSpPr/>
      </dsp:nvSpPr>
      <dsp:spPr>
        <a:xfrm>
          <a:off x="0" y="1125142"/>
          <a:ext cx="12069653" cy="771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36739" tIns="291592" rIns="936739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b="1" kern="1200"/>
            <a:t>“toda persona que vaya a realizar, realice o haya realizado una actividad remunerada en un Estado del que no sea nacional”</a:t>
          </a:r>
          <a:endParaRPr lang="en-US" sz="1400" kern="1200"/>
        </a:p>
      </dsp:txBody>
      <dsp:txXfrm>
        <a:off x="0" y="1125142"/>
        <a:ext cx="12069653" cy="771750"/>
      </dsp:txXfrm>
    </dsp:sp>
    <dsp:sp modelId="{101095AA-9376-49BB-9CD6-E9E0FFACD930}">
      <dsp:nvSpPr>
        <dsp:cNvPr id="0" name=""/>
        <dsp:cNvSpPr/>
      </dsp:nvSpPr>
      <dsp:spPr>
        <a:xfrm>
          <a:off x="603482" y="918502"/>
          <a:ext cx="8448757" cy="41328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9343" tIns="0" rIns="319343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“Trabajador migrante” (artículo 2)</a:t>
          </a:r>
          <a:endParaRPr lang="en-US" sz="1400" kern="1200"/>
        </a:p>
      </dsp:txBody>
      <dsp:txXfrm>
        <a:off x="623657" y="938677"/>
        <a:ext cx="8408407" cy="372930"/>
      </dsp:txXfrm>
    </dsp:sp>
    <dsp:sp modelId="{E3D41205-5D57-4635-9EDD-1A15960DC56C}">
      <dsp:nvSpPr>
        <dsp:cNvPr id="0" name=""/>
        <dsp:cNvSpPr/>
      </dsp:nvSpPr>
      <dsp:spPr>
        <a:xfrm>
          <a:off x="0" y="2179132"/>
          <a:ext cx="12069653" cy="992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36739" tIns="291592" rIns="936739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kern="1200" dirty="0" err="1"/>
            <a:t>Muchos</a:t>
          </a:r>
          <a:r>
            <a:rPr lang="en-US" sz="1400" b="1" kern="1200" dirty="0"/>
            <a:t> </a:t>
          </a:r>
          <a:r>
            <a:rPr lang="en-US" sz="1400" b="1" kern="1200" dirty="0" err="1"/>
            <a:t>artículos</a:t>
          </a:r>
          <a:r>
            <a:rPr lang="en-US" sz="1400" b="1" kern="1200" dirty="0"/>
            <a:t> se </a:t>
          </a:r>
          <a:r>
            <a:rPr lang="en-US" sz="1400" b="1" kern="1200" dirty="0" err="1"/>
            <a:t>refieren</a:t>
          </a:r>
          <a:r>
            <a:rPr lang="en-US" sz="1400" b="1" kern="1200" dirty="0"/>
            <a:t> a derechos de </a:t>
          </a:r>
          <a:r>
            <a:rPr lang="en-US" sz="1400" b="1" kern="1200" dirty="0" err="1"/>
            <a:t>migrantes</a:t>
          </a:r>
          <a:r>
            <a:rPr lang="en-US" sz="1400" b="1" kern="1200" dirty="0"/>
            <a:t> sin </a:t>
          </a:r>
          <a:r>
            <a:rPr lang="en-US" sz="1400" b="1" kern="1200" dirty="0" err="1"/>
            <a:t>perjuicio</a:t>
          </a:r>
          <a:r>
            <a:rPr lang="en-US" sz="1400" b="1" kern="1200" dirty="0"/>
            <a:t> de </a:t>
          </a:r>
          <a:r>
            <a:rPr lang="en-US" sz="1400" b="1" kern="1200"/>
            <a:t>estatus</a:t>
          </a:r>
          <a:r>
            <a:rPr lang="en-US" sz="1400" b="1" kern="1200" dirty="0"/>
            <a:t> </a:t>
          </a:r>
          <a:r>
            <a:rPr lang="en-US" sz="1400" b="1" kern="1200" dirty="0" err="1"/>
            <a:t>laboral</a:t>
          </a:r>
          <a:r>
            <a:rPr lang="en-US" sz="1400" b="1" kern="1200" dirty="0"/>
            <a:t> (</a:t>
          </a:r>
          <a:r>
            <a:rPr lang="en-US" sz="1400" b="1" kern="1200" dirty="0" err="1"/>
            <a:t>pasado</a:t>
          </a:r>
          <a:r>
            <a:rPr lang="en-US" sz="1400" b="1" kern="1200" dirty="0"/>
            <a:t>, </a:t>
          </a:r>
          <a:r>
            <a:rPr lang="en-US" sz="1400" b="1" kern="1200" dirty="0" err="1"/>
            <a:t>presente</a:t>
          </a:r>
          <a:r>
            <a:rPr lang="en-US" sz="1400" b="1" kern="1200" dirty="0"/>
            <a:t>, </a:t>
          </a:r>
          <a:r>
            <a:rPr lang="en-US" sz="1400" b="1" kern="1200" dirty="0" err="1"/>
            <a:t>futuro</a:t>
          </a:r>
          <a:r>
            <a:rPr lang="en-US" sz="1400" b="1" kern="1200" dirty="0"/>
            <a:t>)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kern="1200"/>
            <a:t>Comité: Observaciones Generales y Recomendaciones a Estados. Protección de derechos a personas en todo el contexto migratorio (irrelevancia del factor empleo o condición de trabajador/a). Ej., niños/as no acompañados/as</a:t>
          </a:r>
          <a:endParaRPr lang="en-US" sz="1400" kern="1200"/>
        </a:p>
      </dsp:txBody>
      <dsp:txXfrm>
        <a:off x="0" y="2179132"/>
        <a:ext cx="12069653" cy="992250"/>
      </dsp:txXfrm>
    </dsp:sp>
    <dsp:sp modelId="{0EE5AD0A-3159-49D7-96F6-78C6C0C546CD}">
      <dsp:nvSpPr>
        <dsp:cNvPr id="0" name=""/>
        <dsp:cNvSpPr/>
      </dsp:nvSpPr>
      <dsp:spPr>
        <a:xfrm>
          <a:off x="603482" y="1972492"/>
          <a:ext cx="8448757" cy="41328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9343" tIns="0" rIns="319343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Interpretación dinámica: aplica a todas las personas migrantes y sus familias</a:t>
          </a:r>
          <a:endParaRPr lang="en-US" sz="1400" kern="1200"/>
        </a:p>
      </dsp:txBody>
      <dsp:txXfrm>
        <a:off x="623657" y="1992667"/>
        <a:ext cx="8408407" cy="372930"/>
      </dsp:txXfrm>
    </dsp:sp>
    <dsp:sp modelId="{5EB67B04-BDD3-4DB8-92A5-121D71D287C8}">
      <dsp:nvSpPr>
        <dsp:cNvPr id="0" name=""/>
        <dsp:cNvSpPr/>
      </dsp:nvSpPr>
      <dsp:spPr>
        <a:xfrm>
          <a:off x="0" y="3453622"/>
          <a:ext cx="12069653" cy="102387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36739" tIns="291592" rIns="936739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400" b="1" kern="1200" dirty="0"/>
            <a:t>Parte IV (migrantes documentados): derechos vinculados a empleo formal, derechos políticos, y otros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400" b="1" kern="1200" dirty="0"/>
            <a:t>Importancia de la interpretación dinámica (ej. Servicios educativos, art. 43)</a:t>
          </a:r>
          <a:endParaRPr lang="en-US" sz="1400" kern="1200" dirty="0"/>
        </a:p>
      </dsp:txBody>
      <dsp:txXfrm>
        <a:off x="0" y="3453622"/>
        <a:ext cx="12069653" cy="1023874"/>
      </dsp:txXfrm>
    </dsp:sp>
    <dsp:sp modelId="{BE87A799-E1FF-4D76-85E9-BF4A9724CF8A}">
      <dsp:nvSpPr>
        <dsp:cNvPr id="0" name=""/>
        <dsp:cNvSpPr/>
      </dsp:nvSpPr>
      <dsp:spPr>
        <a:xfrm>
          <a:off x="603482" y="3246982"/>
          <a:ext cx="8448757" cy="41328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9343" tIns="0" rIns="319343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400" b="1" kern="1200" dirty="0"/>
            <a:t>Derechos de migrantes sin perjuicio del estatus migratorio</a:t>
          </a:r>
          <a:endParaRPr lang="en-US" sz="1400" kern="1200" dirty="0"/>
        </a:p>
      </dsp:txBody>
      <dsp:txXfrm>
        <a:off x="623657" y="3267157"/>
        <a:ext cx="8408407" cy="37293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D349B2-1E4D-4D55-A578-93682E863631}">
      <dsp:nvSpPr>
        <dsp:cNvPr id="0" name=""/>
        <dsp:cNvSpPr/>
      </dsp:nvSpPr>
      <dsp:spPr>
        <a:xfrm>
          <a:off x="362267" y="2231"/>
          <a:ext cx="3396257" cy="2037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100" b="1" kern="1200"/>
            <a:t>Prácticas de detención migratoria que constituyen una violación de derechos de migrantes (#3)</a:t>
          </a:r>
          <a:endParaRPr lang="en-US" sz="2100" kern="1200"/>
        </a:p>
      </dsp:txBody>
      <dsp:txXfrm>
        <a:off x="362267" y="2231"/>
        <a:ext cx="3396257" cy="2037754"/>
      </dsp:txXfrm>
    </dsp:sp>
    <dsp:sp modelId="{7AA9F7B7-12AA-4C38-B528-89A515A9FE84}">
      <dsp:nvSpPr>
        <dsp:cNvPr id="0" name=""/>
        <dsp:cNvSpPr/>
      </dsp:nvSpPr>
      <dsp:spPr>
        <a:xfrm>
          <a:off x="4098151" y="2231"/>
          <a:ext cx="3396257" cy="2037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100" b="1" kern="1200"/>
            <a:t>Prohibición de criminalización de migración irregular (#4)</a:t>
          </a:r>
          <a:endParaRPr lang="en-US" sz="2100" kern="1200"/>
        </a:p>
      </dsp:txBody>
      <dsp:txXfrm>
        <a:off x="4098151" y="2231"/>
        <a:ext cx="3396257" cy="2037754"/>
      </dsp:txXfrm>
    </dsp:sp>
    <dsp:sp modelId="{ACA441D5-DBE7-4B81-B395-B34C2EA7E68A}">
      <dsp:nvSpPr>
        <dsp:cNvPr id="0" name=""/>
        <dsp:cNvSpPr/>
      </dsp:nvSpPr>
      <dsp:spPr>
        <a:xfrm>
          <a:off x="7834034" y="2231"/>
          <a:ext cx="3396257" cy="2037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100" b="1" kern="1200"/>
            <a:t>Prácticas regresivas desde 1990, expansión de la detención (industria) (#5)</a:t>
          </a:r>
          <a:endParaRPr lang="en-US" sz="2100" kern="1200"/>
        </a:p>
      </dsp:txBody>
      <dsp:txXfrm>
        <a:off x="7834034" y="2231"/>
        <a:ext cx="3396257" cy="2037754"/>
      </dsp:txXfrm>
    </dsp:sp>
    <dsp:sp modelId="{0EF6D791-8E19-42D4-8B29-76CE80E98C2E}">
      <dsp:nvSpPr>
        <dsp:cNvPr id="0" name=""/>
        <dsp:cNvSpPr/>
      </dsp:nvSpPr>
      <dsp:spPr>
        <a:xfrm>
          <a:off x="362267" y="2379612"/>
          <a:ext cx="3396257" cy="2037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100" b="1" kern="1200"/>
            <a:t>Múltiples efectos de la detención migratoria (#6) </a:t>
          </a:r>
          <a:endParaRPr lang="en-US" sz="2100" kern="1200"/>
        </a:p>
      </dsp:txBody>
      <dsp:txXfrm>
        <a:off x="362267" y="2379612"/>
        <a:ext cx="3396257" cy="2037754"/>
      </dsp:txXfrm>
    </dsp:sp>
    <dsp:sp modelId="{DD702422-E57E-42D5-972D-153D98E9BAC2}">
      <dsp:nvSpPr>
        <dsp:cNvPr id="0" name=""/>
        <dsp:cNvSpPr/>
      </dsp:nvSpPr>
      <dsp:spPr>
        <a:xfrm>
          <a:off x="4098151" y="2379612"/>
          <a:ext cx="3396257" cy="2037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Principal objetivo: orientar a los Estados a cumplir sus obligaciones sobre el derecho a la Libertad y su interseción con otros derechos</a:t>
          </a:r>
          <a:endParaRPr lang="en-US" sz="2100" kern="1200"/>
        </a:p>
      </dsp:txBody>
      <dsp:txXfrm>
        <a:off x="4098151" y="2379612"/>
        <a:ext cx="3396257" cy="2037754"/>
      </dsp:txXfrm>
    </dsp:sp>
    <dsp:sp modelId="{2150D637-F042-442E-80CD-DAB91BAD115C}">
      <dsp:nvSpPr>
        <dsp:cNvPr id="0" name=""/>
        <dsp:cNvSpPr/>
      </dsp:nvSpPr>
      <dsp:spPr>
        <a:xfrm>
          <a:off x="7834034" y="2379612"/>
          <a:ext cx="3396257" cy="2037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Contenido y alcance del derecho</a:t>
          </a:r>
          <a:endParaRPr lang="en-US" sz="2100" kern="1200"/>
        </a:p>
      </dsp:txBody>
      <dsp:txXfrm>
        <a:off x="7834034" y="2379612"/>
        <a:ext cx="3396257" cy="203775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D9A610-3C04-4260-B763-AACB25302E8B}">
      <dsp:nvSpPr>
        <dsp:cNvPr id="0" name=""/>
        <dsp:cNvSpPr/>
      </dsp:nvSpPr>
      <dsp:spPr>
        <a:xfrm>
          <a:off x="10537" y="1478339"/>
          <a:ext cx="3149401" cy="18896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b="1" kern="1200" dirty="0"/>
            <a:t>Terminología usada por  Estados para evitar el monitoreo de esas medidas y las garantías procesales</a:t>
          </a:r>
          <a:endParaRPr lang="en-US" sz="2200" kern="1200" dirty="0"/>
        </a:p>
      </dsp:txBody>
      <dsp:txXfrm>
        <a:off x="65883" y="1533685"/>
        <a:ext cx="3038709" cy="1778948"/>
      </dsp:txXfrm>
    </dsp:sp>
    <dsp:sp modelId="{2E633FFC-988D-4298-A328-E6E126D957A8}">
      <dsp:nvSpPr>
        <dsp:cNvPr id="0" name=""/>
        <dsp:cNvSpPr/>
      </dsp:nvSpPr>
      <dsp:spPr>
        <a:xfrm>
          <a:off x="3474878" y="2032634"/>
          <a:ext cx="667673" cy="7810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3474878" y="2188844"/>
        <a:ext cx="467371" cy="468631"/>
      </dsp:txXfrm>
    </dsp:sp>
    <dsp:sp modelId="{271568B8-3849-448E-9EFC-E5FFBBCD225C}">
      <dsp:nvSpPr>
        <dsp:cNvPr id="0" name=""/>
        <dsp:cNvSpPr/>
      </dsp:nvSpPr>
      <dsp:spPr>
        <a:xfrm>
          <a:off x="4419698" y="1478339"/>
          <a:ext cx="3149401" cy="18896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 err="1"/>
            <a:t>Amplia</a:t>
          </a:r>
          <a:r>
            <a:rPr lang="en-US" sz="2200" b="1" kern="1200" dirty="0"/>
            <a:t> </a:t>
          </a:r>
          <a:r>
            <a:rPr lang="en-US" sz="2200" b="1" kern="1200" dirty="0" err="1"/>
            <a:t>definición</a:t>
          </a:r>
          <a:r>
            <a:rPr lang="en-US" sz="2200" b="1" kern="1200" dirty="0"/>
            <a:t> </a:t>
          </a:r>
          <a:r>
            <a:rPr lang="en-US" sz="2200" b="1" kern="1200" dirty="0" err="1"/>
            <a:t>sobre</a:t>
          </a:r>
          <a:r>
            <a:rPr lang="en-US" sz="2200" b="1" kern="1200" dirty="0"/>
            <a:t> </a:t>
          </a:r>
          <a:r>
            <a:rPr lang="en-US" sz="2200" b="1" kern="1200" dirty="0" err="1"/>
            <a:t>privación</a:t>
          </a:r>
          <a:r>
            <a:rPr lang="en-US" sz="2200" b="1" kern="1200" dirty="0"/>
            <a:t> de la </a:t>
          </a:r>
          <a:r>
            <a:rPr lang="en-US" sz="2200" b="1" kern="1200" dirty="0" err="1"/>
            <a:t>libertad</a:t>
          </a:r>
          <a:endParaRPr lang="en-US" sz="2200" kern="1200" dirty="0"/>
        </a:p>
      </dsp:txBody>
      <dsp:txXfrm>
        <a:off x="4475044" y="1533685"/>
        <a:ext cx="3038709" cy="1778948"/>
      </dsp:txXfrm>
    </dsp:sp>
    <dsp:sp modelId="{79A8C8D6-8936-4B60-A453-9E1D984349C0}">
      <dsp:nvSpPr>
        <dsp:cNvPr id="0" name=""/>
        <dsp:cNvSpPr/>
      </dsp:nvSpPr>
      <dsp:spPr>
        <a:xfrm>
          <a:off x="7884040" y="2032634"/>
          <a:ext cx="667673" cy="7810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7884040" y="2188844"/>
        <a:ext cx="467371" cy="468631"/>
      </dsp:txXfrm>
    </dsp:sp>
    <dsp:sp modelId="{A648F841-84D8-4900-8EE1-904B0FFA1417}">
      <dsp:nvSpPr>
        <dsp:cNvPr id="0" name=""/>
        <dsp:cNvSpPr/>
      </dsp:nvSpPr>
      <dsp:spPr>
        <a:xfrm>
          <a:off x="8828860" y="1478339"/>
          <a:ext cx="3149401" cy="18896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 err="1"/>
            <a:t>Detención</a:t>
          </a:r>
          <a:r>
            <a:rPr lang="en-US" sz="2200" b="1" kern="1200" dirty="0"/>
            <a:t> </a:t>
          </a:r>
          <a:r>
            <a:rPr lang="en-US" sz="2200" b="1" kern="1200" dirty="0" err="1"/>
            <a:t>por</a:t>
          </a:r>
          <a:r>
            <a:rPr lang="en-US" sz="2200" b="1" kern="1200" dirty="0"/>
            <a:t> </a:t>
          </a:r>
          <a:r>
            <a:rPr lang="en-US" sz="2200" b="1" kern="1200" dirty="0" err="1"/>
            <a:t>razones</a:t>
          </a:r>
          <a:r>
            <a:rPr lang="en-US" sz="2200" b="1" kern="1200" dirty="0"/>
            <a:t> </a:t>
          </a:r>
          <a:r>
            <a:rPr lang="en-US" sz="2200" b="1" kern="1200" dirty="0" err="1"/>
            <a:t>relativas</a:t>
          </a:r>
          <a:r>
            <a:rPr lang="en-US" sz="2200" b="1" kern="1200" dirty="0"/>
            <a:t> al </a:t>
          </a:r>
          <a:r>
            <a:rPr lang="en-US" sz="2200" b="1" kern="1200" dirty="0" err="1"/>
            <a:t>estatus</a:t>
          </a:r>
          <a:r>
            <a:rPr lang="en-US" sz="2200" b="1" kern="1200" dirty="0"/>
            <a:t> </a:t>
          </a:r>
          <a:r>
            <a:rPr lang="en-US" sz="2200" b="1" kern="1200" dirty="0" err="1"/>
            <a:t>migratorio</a:t>
          </a:r>
          <a:r>
            <a:rPr lang="en-US" sz="2200" b="1" kern="1200" dirty="0"/>
            <a:t> </a:t>
          </a:r>
        </a:p>
      </dsp:txBody>
      <dsp:txXfrm>
        <a:off x="8884206" y="1533685"/>
        <a:ext cx="3038709" cy="177894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20D4C9-92EE-4803-8F8A-55C6BA174347}">
      <dsp:nvSpPr>
        <dsp:cNvPr id="0" name=""/>
        <dsp:cNvSpPr/>
      </dsp:nvSpPr>
      <dsp:spPr>
        <a:xfrm>
          <a:off x="0" y="307389"/>
          <a:ext cx="7769224" cy="132721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 err="1"/>
            <a:t>Deber</a:t>
          </a:r>
          <a:r>
            <a:rPr lang="en-US" sz="2300" b="1" kern="1200" dirty="0"/>
            <a:t> de </a:t>
          </a:r>
          <a:r>
            <a:rPr lang="en-US" sz="2300" b="1" kern="1200" dirty="0" err="1"/>
            <a:t>tomar</a:t>
          </a:r>
          <a:r>
            <a:rPr lang="en-US" sz="2300" b="1" kern="1200" dirty="0"/>
            <a:t> medias para </a:t>
          </a:r>
          <a:r>
            <a:rPr lang="en-US" sz="2300" b="1" kern="1200" dirty="0" err="1"/>
            <a:t>abolir</a:t>
          </a:r>
          <a:r>
            <a:rPr lang="en-US" sz="2300" b="1" kern="1200" dirty="0"/>
            <a:t> la </a:t>
          </a:r>
          <a:r>
            <a:rPr lang="en-US" sz="2300" b="1" kern="1200" dirty="0" err="1"/>
            <a:t>detención</a:t>
          </a:r>
          <a:r>
            <a:rPr lang="en-US" sz="2300" b="1" kern="1200" dirty="0"/>
            <a:t> </a:t>
          </a:r>
          <a:r>
            <a:rPr lang="en-US" sz="2300" b="1" kern="1200" dirty="0" err="1"/>
            <a:t>migratoria</a:t>
          </a:r>
          <a:r>
            <a:rPr lang="en-US" sz="2300" b="1" kern="1200" dirty="0"/>
            <a:t> (</a:t>
          </a:r>
          <a:r>
            <a:rPr lang="en-US" sz="2300" b="1" kern="1200" dirty="0" err="1"/>
            <a:t>Convención</a:t>
          </a:r>
          <a:r>
            <a:rPr lang="en-US" sz="2300" b="1" kern="1200" dirty="0"/>
            <a:t> + </a:t>
          </a:r>
          <a:r>
            <a:rPr lang="en-US" sz="2300" b="1" kern="1200" dirty="0" err="1"/>
            <a:t>Pacto</a:t>
          </a:r>
          <a:r>
            <a:rPr lang="en-US" sz="2300" b="1" kern="1200" dirty="0"/>
            <a:t> Mundial)</a:t>
          </a:r>
        </a:p>
      </dsp:txBody>
      <dsp:txXfrm>
        <a:off x="64789" y="372178"/>
        <a:ext cx="7639646" cy="1197640"/>
      </dsp:txXfrm>
    </dsp:sp>
    <dsp:sp modelId="{7D5920C1-0EF4-40DA-BB20-3525529828D5}">
      <dsp:nvSpPr>
        <dsp:cNvPr id="0" name=""/>
        <dsp:cNvSpPr/>
      </dsp:nvSpPr>
      <dsp:spPr>
        <a:xfrm>
          <a:off x="0" y="1706608"/>
          <a:ext cx="7769224" cy="1018520"/>
        </a:xfrm>
        <a:prstGeom prst="roundRect">
          <a:avLst/>
        </a:prstGeom>
        <a:gradFill rotWithShape="0">
          <a:gsLst>
            <a:gs pos="0">
              <a:schemeClr val="accent2">
                <a:hueOff val="-1155023"/>
                <a:satOff val="-401"/>
                <a:lumOff val="147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1155023"/>
                <a:satOff val="-401"/>
                <a:lumOff val="147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1155023"/>
                <a:satOff val="-401"/>
                <a:lumOff val="147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 err="1"/>
            <a:t>Considerar</a:t>
          </a:r>
          <a:r>
            <a:rPr lang="en-US" sz="2300" b="1" kern="1200" dirty="0"/>
            <a:t> </a:t>
          </a:r>
          <a:r>
            <a:rPr lang="en-US" sz="2300" b="1" kern="1200" dirty="0" err="1"/>
            <a:t>todas</a:t>
          </a:r>
          <a:r>
            <a:rPr lang="en-US" sz="2300" b="1" kern="1200" dirty="0"/>
            <a:t> las </a:t>
          </a:r>
          <a:r>
            <a:rPr lang="en-US" sz="2300" b="1" kern="1200" dirty="0" err="1"/>
            <a:t>medidas</a:t>
          </a:r>
          <a:r>
            <a:rPr lang="en-US" sz="2300" b="1" kern="1200" dirty="0"/>
            <a:t> </a:t>
          </a:r>
          <a:r>
            <a:rPr lang="en-US" sz="2300" b="1" kern="1200" dirty="0" err="1"/>
            <a:t>alternativas</a:t>
          </a:r>
          <a:r>
            <a:rPr lang="en-US" sz="2300" b="1" kern="1200" dirty="0"/>
            <a:t>, </a:t>
          </a:r>
          <a:r>
            <a:rPr lang="en-US" sz="2300" b="1" kern="1200" dirty="0" err="1"/>
            <a:t>en</a:t>
          </a:r>
          <a:r>
            <a:rPr lang="en-US" sz="2300" b="1" kern="1200" dirty="0"/>
            <a:t> </a:t>
          </a:r>
          <a:r>
            <a:rPr lang="en-US" sz="2300" b="1" kern="1200" dirty="0" err="1"/>
            <a:t>cada</a:t>
          </a:r>
          <a:r>
            <a:rPr lang="en-US" sz="2300" b="1" kern="1200" dirty="0"/>
            <a:t> </a:t>
          </a:r>
          <a:r>
            <a:rPr lang="en-US" sz="2300" b="1" kern="1200" dirty="0" err="1"/>
            <a:t>caso</a:t>
          </a:r>
          <a:r>
            <a:rPr lang="en-US" sz="2300" b="1" kern="1200" dirty="0"/>
            <a:t> individual, antes de </a:t>
          </a:r>
          <a:r>
            <a:rPr lang="en-US" sz="2300" b="1" kern="1200" dirty="0" err="1"/>
            <a:t>recurrir</a:t>
          </a:r>
          <a:r>
            <a:rPr lang="en-US" sz="2300" b="1" kern="1200" dirty="0"/>
            <a:t> a la </a:t>
          </a:r>
          <a:r>
            <a:rPr lang="en-US" sz="2300" b="1" kern="1200" dirty="0" err="1"/>
            <a:t>detención</a:t>
          </a:r>
          <a:endParaRPr lang="en-US" sz="2300" b="1" kern="1200" dirty="0"/>
        </a:p>
      </dsp:txBody>
      <dsp:txXfrm>
        <a:off x="49720" y="1756328"/>
        <a:ext cx="7669784" cy="919080"/>
      </dsp:txXfrm>
    </dsp:sp>
    <dsp:sp modelId="{96CFCF37-3751-4D55-859E-1099A188EDD4}">
      <dsp:nvSpPr>
        <dsp:cNvPr id="0" name=""/>
        <dsp:cNvSpPr/>
      </dsp:nvSpPr>
      <dsp:spPr>
        <a:xfrm>
          <a:off x="0" y="2797129"/>
          <a:ext cx="7769224" cy="870960"/>
        </a:xfrm>
        <a:prstGeom prst="roundRect">
          <a:avLst/>
        </a:prstGeom>
        <a:gradFill rotWithShape="0">
          <a:gsLst>
            <a:gs pos="0">
              <a:schemeClr val="accent2">
                <a:hueOff val="-2310045"/>
                <a:satOff val="-802"/>
                <a:lumOff val="294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2310045"/>
                <a:satOff val="-802"/>
                <a:lumOff val="294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2310045"/>
                <a:satOff val="-802"/>
                <a:lumOff val="294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 err="1"/>
            <a:t>Respectar</a:t>
          </a:r>
          <a:r>
            <a:rPr lang="en-US" sz="2300" b="1" kern="1200" dirty="0"/>
            <a:t> </a:t>
          </a:r>
          <a:r>
            <a:rPr lang="en-US" sz="2300" b="1" kern="1200" dirty="0" err="1"/>
            <a:t>los</a:t>
          </a:r>
          <a:r>
            <a:rPr lang="en-US" sz="2300" b="1" kern="1200" dirty="0"/>
            <a:t> </a:t>
          </a:r>
          <a:r>
            <a:rPr lang="en-US" sz="2300" b="1" kern="1200" dirty="0" err="1"/>
            <a:t>principios</a:t>
          </a:r>
          <a:r>
            <a:rPr lang="en-US" sz="2300" b="1" kern="1200" dirty="0"/>
            <a:t> de </a:t>
          </a:r>
          <a:r>
            <a:rPr lang="en-US" sz="2300" b="1" kern="1200" dirty="0" err="1"/>
            <a:t>necesidad</a:t>
          </a:r>
          <a:r>
            <a:rPr lang="en-US" sz="2300" b="1" kern="1200" dirty="0"/>
            <a:t> y </a:t>
          </a:r>
          <a:r>
            <a:rPr lang="en-US" sz="2300" b="1" kern="1200" dirty="0" err="1"/>
            <a:t>proporcionalidad</a:t>
          </a:r>
          <a:endParaRPr lang="en-US" sz="2300" b="1" kern="1200" dirty="0"/>
        </a:p>
      </dsp:txBody>
      <dsp:txXfrm>
        <a:off x="42517" y="2839646"/>
        <a:ext cx="7684190" cy="785926"/>
      </dsp:txXfrm>
    </dsp:sp>
    <dsp:sp modelId="{6DB0C043-C3D1-443E-9C6E-9B55945EE9C4}">
      <dsp:nvSpPr>
        <dsp:cNvPr id="0" name=""/>
        <dsp:cNvSpPr/>
      </dsp:nvSpPr>
      <dsp:spPr>
        <a:xfrm>
          <a:off x="0" y="3740089"/>
          <a:ext cx="7769224" cy="1327218"/>
        </a:xfrm>
        <a:prstGeom prst="roundRect">
          <a:avLst/>
        </a:prstGeom>
        <a:gradFill rotWithShape="0">
          <a:gsLst>
            <a:gs pos="0">
              <a:schemeClr val="accent2">
                <a:hueOff val="-3465068"/>
                <a:satOff val="-1202"/>
                <a:lumOff val="441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3465068"/>
                <a:satOff val="-1202"/>
                <a:lumOff val="441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3465068"/>
                <a:satOff val="-1202"/>
                <a:lumOff val="441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 err="1"/>
            <a:t>Medidas</a:t>
          </a:r>
          <a:r>
            <a:rPr lang="en-US" sz="2300" b="1" kern="1200" dirty="0"/>
            <a:t> </a:t>
          </a:r>
          <a:r>
            <a:rPr lang="en-US" sz="2300" b="1" kern="1200" dirty="0" err="1"/>
            <a:t>altnerativas</a:t>
          </a:r>
          <a:r>
            <a:rPr lang="en-US" sz="2300" b="1" kern="1200" dirty="0"/>
            <a:t> del Sistema de </a:t>
          </a:r>
          <a:r>
            <a:rPr lang="en-US" sz="2300" b="1" kern="1200" dirty="0" err="1"/>
            <a:t>justicia</a:t>
          </a:r>
          <a:r>
            <a:rPr lang="en-US" sz="2300" b="1" kern="1200" dirty="0"/>
            <a:t> criminal: </a:t>
          </a:r>
          <a:r>
            <a:rPr lang="en-US" sz="2300" b="1" kern="1200" dirty="0" err="1"/>
            <a:t>usualmente</a:t>
          </a:r>
          <a:r>
            <a:rPr lang="en-US" sz="2300" b="1" kern="1200" dirty="0"/>
            <a:t> </a:t>
          </a:r>
          <a:r>
            <a:rPr lang="en-US" sz="2300" b="1" kern="1200" dirty="0" err="1"/>
            <a:t>excesivamente</a:t>
          </a:r>
          <a:r>
            <a:rPr lang="en-US" sz="2300" b="1" kern="1200" dirty="0"/>
            <a:t> </a:t>
          </a:r>
          <a:r>
            <a:rPr lang="en-US" sz="2300" b="1" kern="1200" dirty="0" err="1"/>
            <a:t>restrictivas</a:t>
          </a:r>
          <a:r>
            <a:rPr lang="en-US" sz="2300" b="1" kern="1200" dirty="0"/>
            <a:t>, no </a:t>
          </a:r>
          <a:r>
            <a:rPr lang="en-US" sz="2300" b="1" kern="1200" dirty="0" err="1"/>
            <a:t>apropiadas</a:t>
          </a:r>
          <a:r>
            <a:rPr lang="en-US" sz="2300" b="1" kern="1200" dirty="0"/>
            <a:t> para </a:t>
          </a:r>
          <a:r>
            <a:rPr lang="en-US" sz="2300" b="1" kern="1200" dirty="0" err="1"/>
            <a:t>contexto</a:t>
          </a:r>
          <a:r>
            <a:rPr lang="en-US" sz="2300" b="1" kern="1200" dirty="0"/>
            <a:t> de </a:t>
          </a:r>
          <a:r>
            <a:rPr lang="en-US" sz="2300" b="1" kern="1200" dirty="0" err="1"/>
            <a:t>migración</a:t>
          </a:r>
          <a:endParaRPr lang="en-US" sz="2300" b="1" kern="1200" dirty="0"/>
        </a:p>
      </dsp:txBody>
      <dsp:txXfrm>
        <a:off x="64789" y="3804878"/>
        <a:ext cx="7639646" cy="1197640"/>
      </dsp:txXfrm>
    </dsp:sp>
    <dsp:sp modelId="{C1D8485D-736A-4167-9EA0-76C44D338DC3}">
      <dsp:nvSpPr>
        <dsp:cNvPr id="0" name=""/>
        <dsp:cNvSpPr/>
      </dsp:nvSpPr>
      <dsp:spPr>
        <a:xfrm>
          <a:off x="0" y="5139308"/>
          <a:ext cx="7769224" cy="1327218"/>
        </a:xfrm>
        <a:prstGeom prst="roundRect">
          <a:avLst/>
        </a:prstGeom>
        <a:gradFill rotWithShape="0">
          <a:gsLst>
            <a:gs pos="0">
              <a:schemeClr val="accent2">
                <a:hueOff val="-4620091"/>
                <a:satOff val="-1603"/>
                <a:lumOff val="58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4620091"/>
                <a:satOff val="-1603"/>
                <a:lumOff val="58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4620091"/>
                <a:satOff val="-1603"/>
                <a:lumOff val="58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 err="1"/>
            <a:t>Asegurar</a:t>
          </a:r>
          <a:r>
            <a:rPr lang="en-US" sz="2300" b="1" kern="1200" dirty="0"/>
            <a:t> </a:t>
          </a:r>
          <a:r>
            <a:rPr lang="en-US" sz="2300" b="1" kern="1200" dirty="0" err="1"/>
            <a:t>por</a:t>
          </a:r>
          <a:r>
            <a:rPr lang="en-US" sz="2300" b="1" kern="1200" dirty="0"/>
            <a:t> ley las </a:t>
          </a:r>
          <a:r>
            <a:rPr lang="en-US" sz="2300" b="1" kern="1200" dirty="0" err="1"/>
            <a:t>medidas</a:t>
          </a:r>
          <a:r>
            <a:rPr lang="en-US" sz="2300" b="1" kern="1200" dirty="0"/>
            <a:t> </a:t>
          </a:r>
          <a:r>
            <a:rPr lang="en-US" sz="2300" b="1" kern="1200" dirty="0" err="1"/>
            <a:t>alternativas</a:t>
          </a:r>
          <a:r>
            <a:rPr lang="en-US" sz="2300" b="1" kern="1200" dirty="0"/>
            <a:t>, no </a:t>
          </a:r>
          <a:r>
            <a:rPr lang="en-US" sz="2300" b="1" kern="1200" dirty="0" err="1"/>
            <a:t>discriminatorias</a:t>
          </a:r>
          <a:r>
            <a:rPr lang="en-US" sz="2300" b="1" kern="1200" dirty="0"/>
            <a:t>, </a:t>
          </a:r>
          <a:r>
            <a:rPr lang="en-US" sz="2300" b="1" kern="1200" dirty="0" err="1"/>
            <a:t>efectivas</a:t>
          </a:r>
          <a:r>
            <a:rPr lang="en-US" sz="2300" b="1" kern="1200" dirty="0"/>
            <a:t>, con </a:t>
          </a:r>
          <a:r>
            <a:rPr lang="en-US" sz="2300" b="1" kern="1200" dirty="0" err="1"/>
            <a:t>garantías</a:t>
          </a:r>
          <a:r>
            <a:rPr lang="en-US" sz="2300" b="1" kern="1200" dirty="0"/>
            <a:t> y </a:t>
          </a:r>
          <a:r>
            <a:rPr lang="en-US" sz="2300" b="1" kern="1200" dirty="0" err="1"/>
            <a:t>protección</a:t>
          </a:r>
          <a:r>
            <a:rPr lang="en-US" sz="2300" b="1" kern="1200" dirty="0"/>
            <a:t> judicial y </a:t>
          </a:r>
          <a:r>
            <a:rPr lang="en-US" sz="2300" b="1" kern="1200" dirty="0" err="1"/>
            <a:t>supervisión</a:t>
          </a:r>
          <a:r>
            <a:rPr lang="en-US" sz="2300" b="1" kern="1200" dirty="0"/>
            <a:t> </a:t>
          </a:r>
          <a:r>
            <a:rPr lang="en-US" sz="2300" b="1" kern="1200" dirty="0" err="1"/>
            <a:t>independiente</a:t>
          </a:r>
          <a:endParaRPr lang="en-US" sz="2300" b="1" kern="1200" dirty="0"/>
        </a:p>
      </dsp:txBody>
      <dsp:txXfrm>
        <a:off x="64789" y="5204097"/>
        <a:ext cx="7639646" cy="119764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43E38D-7CF6-42D3-95F9-25FD1C2B545C}">
      <dsp:nvSpPr>
        <dsp:cNvPr id="0" name=""/>
        <dsp:cNvSpPr/>
      </dsp:nvSpPr>
      <dsp:spPr>
        <a:xfrm>
          <a:off x="3548" y="588462"/>
          <a:ext cx="2814796" cy="168887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b="1" kern="1200" dirty="0"/>
            <a:t>Acceso a justicia y medidas de reparación (incluso </a:t>
          </a:r>
          <a:r>
            <a:rPr lang="es-AR" sz="2200" b="1" kern="1200" dirty="0" err="1"/>
            <a:t>post-expulsión</a:t>
          </a:r>
          <a:r>
            <a:rPr lang="es-AR" sz="2200" b="1" kern="1200" dirty="0"/>
            <a:t>)</a:t>
          </a:r>
          <a:endParaRPr lang="en-US" sz="2200" b="1" kern="1200" dirty="0"/>
        </a:p>
      </dsp:txBody>
      <dsp:txXfrm>
        <a:off x="3548" y="588462"/>
        <a:ext cx="2814796" cy="1688877"/>
      </dsp:txXfrm>
    </dsp:sp>
    <dsp:sp modelId="{B7432BAE-E0D2-41D6-B705-4AE9B0CF9A6A}">
      <dsp:nvSpPr>
        <dsp:cNvPr id="0" name=""/>
        <dsp:cNvSpPr/>
      </dsp:nvSpPr>
      <dsp:spPr>
        <a:xfrm>
          <a:off x="3099823" y="588462"/>
          <a:ext cx="2814796" cy="168887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b="1" kern="1200" dirty="0"/>
            <a:t>Derecho a saber las razones de la detención</a:t>
          </a:r>
          <a:endParaRPr lang="en-US" sz="2200" b="1" kern="1200" dirty="0"/>
        </a:p>
      </dsp:txBody>
      <dsp:txXfrm>
        <a:off x="3099823" y="588462"/>
        <a:ext cx="2814796" cy="1688877"/>
      </dsp:txXfrm>
    </dsp:sp>
    <dsp:sp modelId="{9C361EE1-DACA-4F32-8E4E-34DE91430E53}">
      <dsp:nvSpPr>
        <dsp:cNvPr id="0" name=""/>
        <dsp:cNvSpPr/>
      </dsp:nvSpPr>
      <dsp:spPr>
        <a:xfrm>
          <a:off x="6196099" y="588462"/>
          <a:ext cx="2814796" cy="168887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b="1" kern="1200" dirty="0"/>
            <a:t>Revisión judicial, y como regla general, detención dictada por juez/corte</a:t>
          </a:r>
          <a:endParaRPr lang="en-US" sz="2200" b="1" kern="1200" dirty="0"/>
        </a:p>
      </dsp:txBody>
      <dsp:txXfrm>
        <a:off x="6196099" y="588462"/>
        <a:ext cx="2814796" cy="1688877"/>
      </dsp:txXfrm>
    </dsp:sp>
    <dsp:sp modelId="{BEF77F5E-9805-45A9-AC2E-B5AADB9C529E}">
      <dsp:nvSpPr>
        <dsp:cNvPr id="0" name=""/>
        <dsp:cNvSpPr/>
      </dsp:nvSpPr>
      <dsp:spPr>
        <a:xfrm>
          <a:off x="9292374" y="588462"/>
          <a:ext cx="2814796" cy="168887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b="1" kern="1200" dirty="0"/>
            <a:t>Derecho a apelar y a recursos efectivos</a:t>
          </a:r>
          <a:endParaRPr lang="en-US" sz="2200" b="1" kern="1200" dirty="0"/>
        </a:p>
      </dsp:txBody>
      <dsp:txXfrm>
        <a:off x="9292374" y="588462"/>
        <a:ext cx="2814796" cy="1688877"/>
      </dsp:txXfrm>
    </dsp:sp>
    <dsp:sp modelId="{D9E5BC12-8903-4CC8-B53D-5E99941DB2AA}">
      <dsp:nvSpPr>
        <dsp:cNvPr id="0" name=""/>
        <dsp:cNvSpPr/>
      </dsp:nvSpPr>
      <dsp:spPr>
        <a:xfrm>
          <a:off x="1551685" y="2558819"/>
          <a:ext cx="2814796" cy="1688877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b="1" kern="1200" dirty="0"/>
            <a:t>Asistencia y protección consular</a:t>
          </a:r>
          <a:endParaRPr lang="en-US" sz="2200" b="1" kern="1200" dirty="0"/>
        </a:p>
      </dsp:txBody>
      <dsp:txXfrm>
        <a:off x="1551685" y="2558819"/>
        <a:ext cx="2814796" cy="1688877"/>
      </dsp:txXfrm>
    </dsp:sp>
    <dsp:sp modelId="{ED0766F7-F306-4C25-BB18-3AE8A5F547FC}">
      <dsp:nvSpPr>
        <dsp:cNvPr id="0" name=""/>
        <dsp:cNvSpPr/>
      </dsp:nvSpPr>
      <dsp:spPr>
        <a:xfrm>
          <a:off x="4647961" y="2558819"/>
          <a:ext cx="2814796" cy="168887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b="1" kern="1200" dirty="0"/>
            <a:t>Asistencia jurídica gratuita y derecho a un intérprete</a:t>
          </a:r>
          <a:endParaRPr lang="en-US" sz="2200" b="1" kern="1200" dirty="0"/>
        </a:p>
      </dsp:txBody>
      <dsp:txXfrm>
        <a:off x="4647961" y="2558819"/>
        <a:ext cx="2814796" cy="1688877"/>
      </dsp:txXfrm>
    </dsp:sp>
    <dsp:sp modelId="{EECCAB57-666A-4CC4-BB48-EE971698FCB5}">
      <dsp:nvSpPr>
        <dsp:cNvPr id="0" name=""/>
        <dsp:cNvSpPr/>
      </dsp:nvSpPr>
      <dsp:spPr>
        <a:xfrm>
          <a:off x="7744237" y="2558819"/>
          <a:ext cx="2814796" cy="168887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b="1" kern="1200" dirty="0"/>
            <a:t>Derecho a ser notificado/a de la decisión</a:t>
          </a:r>
          <a:endParaRPr lang="en-US" sz="2200" kern="1200" dirty="0"/>
        </a:p>
      </dsp:txBody>
      <dsp:txXfrm>
        <a:off x="7744237" y="2558819"/>
        <a:ext cx="2814796" cy="1688877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F94752-C580-4C03-B526-AC5E3B6DB3CD}">
      <dsp:nvSpPr>
        <dsp:cNvPr id="0" name=""/>
        <dsp:cNvSpPr/>
      </dsp:nvSpPr>
      <dsp:spPr>
        <a:xfrm>
          <a:off x="0" y="570"/>
          <a:ext cx="12039598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0E074C0-9C73-4C0F-A520-86FE4E981E45}">
      <dsp:nvSpPr>
        <dsp:cNvPr id="0" name=""/>
        <dsp:cNvSpPr/>
      </dsp:nvSpPr>
      <dsp:spPr>
        <a:xfrm>
          <a:off x="0" y="570"/>
          <a:ext cx="12039598" cy="5191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b="1" kern="1200" dirty="0"/>
            <a:t>Prohibición de tortura y malos tratos</a:t>
          </a:r>
          <a:endParaRPr lang="en-US" sz="2400" kern="1200" dirty="0"/>
        </a:p>
      </dsp:txBody>
      <dsp:txXfrm>
        <a:off x="0" y="570"/>
        <a:ext cx="12039598" cy="519162"/>
      </dsp:txXfrm>
    </dsp:sp>
    <dsp:sp modelId="{4E9BCAFE-B95D-4142-8E79-FC180599E59D}">
      <dsp:nvSpPr>
        <dsp:cNvPr id="0" name=""/>
        <dsp:cNvSpPr/>
      </dsp:nvSpPr>
      <dsp:spPr>
        <a:xfrm>
          <a:off x="0" y="519732"/>
          <a:ext cx="12039598" cy="0"/>
        </a:xfrm>
        <a:prstGeom prst="line">
          <a:avLst/>
        </a:prstGeom>
        <a:gradFill rotWithShape="0">
          <a:gsLst>
            <a:gs pos="0">
              <a:schemeClr val="accent5">
                <a:hueOff val="-533929"/>
                <a:satOff val="2286"/>
                <a:lumOff val="1225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533929"/>
                <a:satOff val="2286"/>
                <a:lumOff val="1225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533929"/>
                <a:satOff val="2286"/>
                <a:lumOff val="1225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-533929"/>
              <a:satOff val="2286"/>
              <a:lumOff val="1225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8992B28-5D79-4173-A4AE-824E0E974E0D}">
      <dsp:nvSpPr>
        <dsp:cNvPr id="0" name=""/>
        <dsp:cNvSpPr/>
      </dsp:nvSpPr>
      <dsp:spPr>
        <a:xfrm>
          <a:off x="0" y="519732"/>
          <a:ext cx="12039598" cy="5191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b="1" kern="1200" dirty="0"/>
            <a:t>Prohibición de esclavitud y trabajo forzado</a:t>
          </a:r>
          <a:endParaRPr lang="en-US" sz="2400" kern="1200" dirty="0"/>
        </a:p>
      </dsp:txBody>
      <dsp:txXfrm>
        <a:off x="0" y="519732"/>
        <a:ext cx="12039598" cy="519162"/>
      </dsp:txXfrm>
    </dsp:sp>
    <dsp:sp modelId="{6FEED0C1-F700-4446-B14A-37B4C8ACC5CE}">
      <dsp:nvSpPr>
        <dsp:cNvPr id="0" name=""/>
        <dsp:cNvSpPr/>
      </dsp:nvSpPr>
      <dsp:spPr>
        <a:xfrm>
          <a:off x="0" y="1038894"/>
          <a:ext cx="12039598" cy="0"/>
        </a:xfrm>
        <a:prstGeom prst="line">
          <a:avLst/>
        </a:prstGeom>
        <a:gradFill rotWithShape="0">
          <a:gsLst>
            <a:gs pos="0">
              <a:schemeClr val="accent5">
                <a:hueOff val="-1067859"/>
                <a:satOff val="4573"/>
                <a:lumOff val="2451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1067859"/>
                <a:satOff val="4573"/>
                <a:lumOff val="2451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1067859"/>
                <a:satOff val="4573"/>
                <a:lumOff val="2451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-1067859"/>
              <a:satOff val="4573"/>
              <a:lumOff val="2451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CCF6C73-AF03-43D9-99E3-66489A3688B5}">
      <dsp:nvSpPr>
        <dsp:cNvPr id="0" name=""/>
        <dsp:cNvSpPr/>
      </dsp:nvSpPr>
      <dsp:spPr>
        <a:xfrm>
          <a:off x="0" y="1038894"/>
          <a:ext cx="12039598" cy="5191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b="1" kern="1200" dirty="0"/>
            <a:t>Prohibición de detención indefinida. Detención por el plazo más breve posible</a:t>
          </a:r>
          <a:endParaRPr lang="en-US" sz="2400" kern="1200" dirty="0"/>
        </a:p>
      </dsp:txBody>
      <dsp:txXfrm>
        <a:off x="0" y="1038894"/>
        <a:ext cx="12039598" cy="519162"/>
      </dsp:txXfrm>
    </dsp:sp>
    <dsp:sp modelId="{ADB1D569-11D9-49D1-B63E-E126B52EFE94}">
      <dsp:nvSpPr>
        <dsp:cNvPr id="0" name=""/>
        <dsp:cNvSpPr/>
      </dsp:nvSpPr>
      <dsp:spPr>
        <a:xfrm>
          <a:off x="0" y="1558056"/>
          <a:ext cx="12039598" cy="0"/>
        </a:xfrm>
        <a:prstGeom prst="line">
          <a:avLst/>
        </a:prstGeom>
        <a:gradFill rotWithShape="0">
          <a:gsLst>
            <a:gs pos="0">
              <a:schemeClr val="accent5">
                <a:hueOff val="-1601788"/>
                <a:satOff val="6859"/>
                <a:lumOff val="3676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1601788"/>
                <a:satOff val="6859"/>
                <a:lumOff val="3676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1601788"/>
                <a:satOff val="6859"/>
                <a:lumOff val="3676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-1601788"/>
              <a:satOff val="6859"/>
              <a:lumOff val="3676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E540C5F-084C-4A3B-9A66-850DD9ACDC7C}">
      <dsp:nvSpPr>
        <dsp:cNvPr id="0" name=""/>
        <dsp:cNvSpPr/>
      </dsp:nvSpPr>
      <dsp:spPr>
        <a:xfrm>
          <a:off x="0" y="1558056"/>
          <a:ext cx="12039598" cy="5191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b="1" kern="1200" dirty="0"/>
            <a:t>Derecho a la intimidad y a la vida familiar</a:t>
          </a:r>
          <a:endParaRPr lang="en-US" sz="2400" kern="1200" dirty="0"/>
        </a:p>
      </dsp:txBody>
      <dsp:txXfrm>
        <a:off x="0" y="1558056"/>
        <a:ext cx="12039598" cy="519162"/>
      </dsp:txXfrm>
    </dsp:sp>
    <dsp:sp modelId="{40B8E8DE-D1DE-408D-94E5-8170577D14C7}">
      <dsp:nvSpPr>
        <dsp:cNvPr id="0" name=""/>
        <dsp:cNvSpPr/>
      </dsp:nvSpPr>
      <dsp:spPr>
        <a:xfrm>
          <a:off x="0" y="2077218"/>
          <a:ext cx="12039598" cy="0"/>
        </a:xfrm>
        <a:prstGeom prst="line">
          <a:avLst/>
        </a:prstGeom>
        <a:gradFill rotWithShape="0">
          <a:gsLst>
            <a:gs pos="0">
              <a:schemeClr val="accent5">
                <a:hueOff val="-2135717"/>
                <a:satOff val="9146"/>
                <a:lumOff val="490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2135717"/>
                <a:satOff val="9146"/>
                <a:lumOff val="490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2135717"/>
                <a:satOff val="9146"/>
                <a:lumOff val="490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-2135717"/>
              <a:satOff val="9146"/>
              <a:lumOff val="4902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94B37CF-2DE5-4599-B7FD-FDC067735697}">
      <dsp:nvSpPr>
        <dsp:cNvPr id="0" name=""/>
        <dsp:cNvSpPr/>
      </dsp:nvSpPr>
      <dsp:spPr>
        <a:xfrm>
          <a:off x="0" y="2077218"/>
          <a:ext cx="12039598" cy="5191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b="1" kern="1200" dirty="0"/>
            <a:t>Derecho a la salud</a:t>
          </a:r>
          <a:endParaRPr lang="en-US" sz="2400" kern="1200" dirty="0"/>
        </a:p>
      </dsp:txBody>
      <dsp:txXfrm>
        <a:off x="0" y="2077218"/>
        <a:ext cx="12039598" cy="519162"/>
      </dsp:txXfrm>
    </dsp:sp>
    <dsp:sp modelId="{051F0B55-00C2-47F0-B785-5CCF5DB156F0}">
      <dsp:nvSpPr>
        <dsp:cNvPr id="0" name=""/>
        <dsp:cNvSpPr/>
      </dsp:nvSpPr>
      <dsp:spPr>
        <a:xfrm>
          <a:off x="0" y="2596381"/>
          <a:ext cx="12039598" cy="0"/>
        </a:xfrm>
        <a:prstGeom prst="line">
          <a:avLst/>
        </a:prstGeom>
        <a:gradFill rotWithShape="0">
          <a:gsLst>
            <a:gs pos="0">
              <a:schemeClr val="accent5">
                <a:hueOff val="-2669647"/>
                <a:satOff val="11432"/>
                <a:lumOff val="6127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2669647"/>
                <a:satOff val="11432"/>
                <a:lumOff val="6127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2669647"/>
                <a:satOff val="11432"/>
                <a:lumOff val="6127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-2669647"/>
              <a:satOff val="11432"/>
              <a:lumOff val="6127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3252A85-E558-438B-B95A-7CAC7E84323D}">
      <dsp:nvSpPr>
        <dsp:cNvPr id="0" name=""/>
        <dsp:cNvSpPr/>
      </dsp:nvSpPr>
      <dsp:spPr>
        <a:xfrm>
          <a:off x="0" y="2596381"/>
          <a:ext cx="12039598" cy="5191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b="1" kern="1200" dirty="0"/>
            <a:t>Derecho a la propiedad</a:t>
          </a:r>
          <a:endParaRPr lang="en-US" sz="2400" kern="1200" dirty="0"/>
        </a:p>
      </dsp:txBody>
      <dsp:txXfrm>
        <a:off x="0" y="2596381"/>
        <a:ext cx="12039598" cy="519162"/>
      </dsp:txXfrm>
    </dsp:sp>
    <dsp:sp modelId="{8FFAADDF-E9E9-4354-B13F-FE2FDBEEB760}">
      <dsp:nvSpPr>
        <dsp:cNvPr id="0" name=""/>
        <dsp:cNvSpPr/>
      </dsp:nvSpPr>
      <dsp:spPr>
        <a:xfrm>
          <a:off x="0" y="3115543"/>
          <a:ext cx="12039598" cy="0"/>
        </a:xfrm>
        <a:prstGeom prst="line">
          <a:avLst/>
        </a:prstGeom>
        <a:gradFill rotWithShape="0">
          <a:gsLst>
            <a:gs pos="0">
              <a:schemeClr val="accent5">
                <a:hueOff val="-3203576"/>
                <a:satOff val="13718"/>
                <a:lumOff val="7353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3203576"/>
                <a:satOff val="13718"/>
                <a:lumOff val="7353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3203576"/>
                <a:satOff val="13718"/>
                <a:lumOff val="7353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-3203576"/>
              <a:satOff val="13718"/>
              <a:lumOff val="7353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5E26726-4F0A-4E26-8510-6130EE73C11E}">
      <dsp:nvSpPr>
        <dsp:cNvPr id="0" name=""/>
        <dsp:cNvSpPr/>
      </dsp:nvSpPr>
      <dsp:spPr>
        <a:xfrm>
          <a:off x="0" y="3115543"/>
          <a:ext cx="12039598" cy="5191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b="1" kern="1200" dirty="0"/>
            <a:t>Condiciones de detención: instalaciones no punitivas</a:t>
          </a:r>
          <a:endParaRPr lang="en-US" sz="2400" kern="1200" dirty="0"/>
        </a:p>
      </dsp:txBody>
      <dsp:txXfrm>
        <a:off x="0" y="3115543"/>
        <a:ext cx="12039598" cy="519162"/>
      </dsp:txXfrm>
    </dsp:sp>
    <dsp:sp modelId="{1E1CF4A3-50EA-4F13-9776-298646463421}">
      <dsp:nvSpPr>
        <dsp:cNvPr id="0" name=""/>
        <dsp:cNvSpPr/>
      </dsp:nvSpPr>
      <dsp:spPr>
        <a:xfrm>
          <a:off x="0" y="3634705"/>
          <a:ext cx="12039598" cy="0"/>
        </a:xfrm>
        <a:prstGeom prst="line">
          <a:avLst/>
        </a:prstGeom>
        <a:gradFill rotWithShape="0">
          <a:gsLst>
            <a:gs pos="0">
              <a:schemeClr val="accent5">
                <a:hueOff val="-3737506"/>
                <a:satOff val="16005"/>
                <a:lumOff val="857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3737506"/>
                <a:satOff val="16005"/>
                <a:lumOff val="857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3737506"/>
                <a:satOff val="16005"/>
                <a:lumOff val="857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-3737506"/>
              <a:satOff val="16005"/>
              <a:lumOff val="8578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EEE42F4-3B17-440C-82A8-820DA01C0C3B}">
      <dsp:nvSpPr>
        <dsp:cNvPr id="0" name=""/>
        <dsp:cNvSpPr/>
      </dsp:nvSpPr>
      <dsp:spPr>
        <a:xfrm>
          <a:off x="0" y="3634705"/>
          <a:ext cx="12039598" cy="5191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b="1" kern="1200" dirty="0"/>
            <a:t>Mecanismos de monitoreo</a:t>
          </a:r>
          <a:endParaRPr lang="en-US" sz="2400" kern="1200" dirty="0"/>
        </a:p>
      </dsp:txBody>
      <dsp:txXfrm>
        <a:off x="0" y="3634705"/>
        <a:ext cx="12039598" cy="519162"/>
      </dsp:txXfrm>
    </dsp:sp>
    <dsp:sp modelId="{1FDC94DE-9590-43B0-95E2-1070399C8C0E}">
      <dsp:nvSpPr>
        <dsp:cNvPr id="0" name=""/>
        <dsp:cNvSpPr/>
      </dsp:nvSpPr>
      <dsp:spPr>
        <a:xfrm>
          <a:off x="0" y="4153867"/>
          <a:ext cx="12039598" cy="0"/>
        </a:xfrm>
        <a:prstGeom prst="line">
          <a:avLst/>
        </a:prstGeom>
        <a:gradFill rotWithShape="0">
          <a:gsLst>
            <a:gs pos="0">
              <a:schemeClr val="accent5">
                <a:hueOff val="-4271435"/>
                <a:satOff val="18291"/>
                <a:lumOff val="9804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4271435"/>
                <a:satOff val="18291"/>
                <a:lumOff val="9804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4271435"/>
                <a:satOff val="18291"/>
                <a:lumOff val="9804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-4271435"/>
              <a:satOff val="18291"/>
              <a:lumOff val="9804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E3ABFF0-FD14-4069-ADCA-A48F1164C22D}">
      <dsp:nvSpPr>
        <dsp:cNvPr id="0" name=""/>
        <dsp:cNvSpPr/>
      </dsp:nvSpPr>
      <dsp:spPr>
        <a:xfrm>
          <a:off x="0" y="4153867"/>
          <a:ext cx="12039598" cy="5191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b="1" kern="1200" dirty="0"/>
            <a:t>Acceso a la información</a:t>
          </a:r>
          <a:endParaRPr lang="en-US" sz="2400" kern="1200" dirty="0"/>
        </a:p>
      </dsp:txBody>
      <dsp:txXfrm>
        <a:off x="0" y="4153867"/>
        <a:ext cx="12039598" cy="51916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0F077D-9056-495A-9ABC-9812DE1AC5D3}">
      <dsp:nvSpPr>
        <dsp:cNvPr id="0" name=""/>
        <dsp:cNvSpPr/>
      </dsp:nvSpPr>
      <dsp:spPr>
        <a:xfrm>
          <a:off x="0" y="464537"/>
          <a:ext cx="6261100" cy="158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85931" tIns="583184" rIns="485931" bIns="199136" numCol="1" spcCol="1270" anchor="t" anchorCtr="0">
          <a:noAutofit/>
        </a:bodyPr>
        <a:lstStyle/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AR" sz="2800" b="1" kern="1200" dirty="0"/>
            <a:t>CRC, 1989-2022:</a:t>
          </a:r>
          <a:endParaRPr lang="en-US" sz="2800" b="1" kern="1200" dirty="0"/>
        </a:p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AR" sz="2800" b="1" kern="1200" dirty="0"/>
            <a:t>196 ratificaciones</a:t>
          </a:r>
          <a:endParaRPr lang="en-US" sz="2800" b="1" kern="1200" dirty="0"/>
        </a:p>
      </dsp:txBody>
      <dsp:txXfrm>
        <a:off x="0" y="464537"/>
        <a:ext cx="6261100" cy="1587600"/>
      </dsp:txXfrm>
    </dsp:sp>
    <dsp:sp modelId="{38A76903-B985-401C-A601-2B342E59EF0B}">
      <dsp:nvSpPr>
        <dsp:cNvPr id="0" name=""/>
        <dsp:cNvSpPr/>
      </dsp:nvSpPr>
      <dsp:spPr>
        <a:xfrm>
          <a:off x="313055" y="51257"/>
          <a:ext cx="4382770" cy="8265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658" tIns="0" rIns="165658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800" b="1" kern="1200" dirty="0"/>
            <a:t>1990-2022:                  57 ratificaciones</a:t>
          </a:r>
          <a:endParaRPr lang="en-US" sz="2800" b="1" kern="1200" dirty="0"/>
        </a:p>
      </dsp:txBody>
      <dsp:txXfrm>
        <a:off x="353404" y="91606"/>
        <a:ext cx="4302072" cy="745862"/>
      </dsp:txXfrm>
    </dsp:sp>
    <dsp:sp modelId="{9F15C9EA-778E-410E-9231-18EDD60C50B2}">
      <dsp:nvSpPr>
        <dsp:cNvPr id="0" name=""/>
        <dsp:cNvSpPr/>
      </dsp:nvSpPr>
      <dsp:spPr>
        <a:xfrm>
          <a:off x="0" y="2616617"/>
          <a:ext cx="6261100" cy="29105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85931" tIns="583184" rIns="485931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800" b="1" kern="1200" dirty="0"/>
            <a:t>África: 25</a:t>
          </a:r>
          <a:endParaRPr lang="en-US" sz="2800" b="1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800" b="1" kern="1200" dirty="0"/>
            <a:t>Asia: 10</a:t>
          </a:r>
          <a:endParaRPr lang="en-US" sz="2800" b="1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800" b="1" kern="1200" dirty="0"/>
            <a:t>Américas: 18 </a:t>
          </a:r>
          <a:endParaRPr lang="en-US" sz="2800" b="1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800" b="1" kern="1200" dirty="0"/>
            <a:t>Europa:3</a:t>
          </a:r>
          <a:endParaRPr lang="en-US" sz="2800" b="1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800" b="1" kern="1200" dirty="0"/>
            <a:t>Oceanía: 1</a:t>
          </a:r>
          <a:endParaRPr lang="en-US" sz="2800" b="1" kern="1200" dirty="0"/>
        </a:p>
      </dsp:txBody>
      <dsp:txXfrm>
        <a:off x="0" y="2616617"/>
        <a:ext cx="6261100" cy="2910599"/>
      </dsp:txXfrm>
    </dsp:sp>
    <dsp:sp modelId="{089EE986-D4A6-48DB-9FD5-0B5F2F69D15B}">
      <dsp:nvSpPr>
        <dsp:cNvPr id="0" name=""/>
        <dsp:cNvSpPr/>
      </dsp:nvSpPr>
      <dsp:spPr>
        <a:xfrm>
          <a:off x="313055" y="2203337"/>
          <a:ext cx="4382770" cy="8265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658" tIns="0" rIns="165658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800" b="1" kern="1200" dirty="0"/>
            <a:t>Ratificación por </a:t>
          </a:r>
          <a:r>
            <a:rPr lang="es-AR" sz="2800" b="1" kern="1200" dirty="0" err="1"/>
            <a:t>region</a:t>
          </a:r>
          <a:endParaRPr lang="en-US" sz="2800" b="1" kern="1200" dirty="0"/>
        </a:p>
      </dsp:txBody>
      <dsp:txXfrm>
        <a:off x="353404" y="2243686"/>
        <a:ext cx="4302072" cy="74586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A0D4D5-9B6B-435F-B280-545BD5A26842}">
      <dsp:nvSpPr>
        <dsp:cNvPr id="0" name=""/>
        <dsp:cNvSpPr/>
      </dsp:nvSpPr>
      <dsp:spPr>
        <a:xfrm>
          <a:off x="3542" y="520412"/>
          <a:ext cx="2810073" cy="168604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/>
            <a:t>Importaciay</a:t>
          </a:r>
          <a:r>
            <a:rPr lang="en-US" sz="1700" b="1" kern="1200" dirty="0"/>
            <a:t> </a:t>
          </a:r>
          <a:r>
            <a:rPr lang="en-US" sz="1700" b="1" kern="1200" dirty="0" err="1"/>
            <a:t>alcance</a:t>
          </a:r>
          <a:r>
            <a:rPr lang="en-US" sz="1700" b="1" kern="1200" dirty="0"/>
            <a:t> de la </a:t>
          </a:r>
          <a:r>
            <a:rPr lang="en-US" sz="1700" b="1" kern="1200" dirty="0" err="1"/>
            <a:t>migración</a:t>
          </a:r>
          <a:r>
            <a:rPr lang="en-US" sz="1700" b="1" kern="1200" dirty="0"/>
            <a:t>, </a:t>
          </a:r>
          <a:r>
            <a:rPr lang="en-US" sz="1700" b="1" kern="1200" dirty="0" err="1"/>
            <a:t>afectando</a:t>
          </a:r>
          <a:r>
            <a:rPr lang="en-US" sz="1700" b="1" kern="1200" dirty="0"/>
            <a:t> </a:t>
          </a:r>
          <a:r>
            <a:rPr lang="en-US" sz="1700" b="1" kern="1200" dirty="0" err="1"/>
            <a:t>millones</a:t>
          </a:r>
          <a:r>
            <a:rPr lang="en-US" sz="1700" b="1" kern="1200" dirty="0"/>
            <a:t> de personas y </a:t>
          </a:r>
          <a:r>
            <a:rPr lang="en-US" sz="1700" b="1" kern="1200" dirty="0" err="1"/>
            <a:t>numerosos</a:t>
          </a:r>
          <a:r>
            <a:rPr lang="en-US" sz="1700" b="1" kern="1200" dirty="0"/>
            <a:t> </a:t>
          </a:r>
          <a:r>
            <a:rPr lang="en-US" sz="1700" b="1" kern="1200" dirty="0" err="1"/>
            <a:t>países</a:t>
          </a:r>
          <a:endParaRPr lang="en-US" sz="1700" kern="1200" dirty="0"/>
        </a:p>
      </dsp:txBody>
      <dsp:txXfrm>
        <a:off x="3542" y="520412"/>
        <a:ext cx="2810073" cy="1686043"/>
      </dsp:txXfrm>
    </dsp:sp>
    <dsp:sp modelId="{2386236D-9272-456A-9020-021288495D47}">
      <dsp:nvSpPr>
        <dsp:cNvPr id="0" name=""/>
        <dsp:cNvSpPr/>
      </dsp:nvSpPr>
      <dsp:spPr>
        <a:xfrm>
          <a:off x="3094622" y="520412"/>
          <a:ext cx="2810073" cy="1686043"/>
        </a:xfrm>
        <a:prstGeom prst="rect">
          <a:avLst/>
        </a:prstGeom>
        <a:gradFill rotWithShape="0">
          <a:gsLst>
            <a:gs pos="0">
              <a:schemeClr val="accent5">
                <a:hueOff val="-610205"/>
                <a:satOff val="2613"/>
                <a:lumOff val="1401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610205"/>
                <a:satOff val="2613"/>
                <a:lumOff val="1401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610205"/>
                <a:satOff val="2613"/>
                <a:lumOff val="1401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/>
            <a:t>Objetivo</a:t>
          </a:r>
          <a:r>
            <a:rPr lang="en-US" sz="1700" b="1" kern="1200" dirty="0"/>
            <a:t> de </a:t>
          </a:r>
          <a:r>
            <a:rPr lang="en-US" sz="1700" b="1" kern="1200" dirty="0" err="1"/>
            <a:t>fijar</a:t>
          </a:r>
          <a:r>
            <a:rPr lang="en-US" sz="1700" b="1" kern="1200" dirty="0"/>
            <a:t> </a:t>
          </a:r>
          <a:r>
            <a:rPr lang="en-US" sz="1700" b="1" kern="1200" dirty="0" err="1"/>
            <a:t>normas</a:t>
          </a:r>
          <a:r>
            <a:rPr lang="en-US" sz="1700" b="1" kern="1200" dirty="0"/>
            <a:t> que </a:t>
          </a:r>
          <a:r>
            <a:rPr lang="en-US" sz="1700" b="1" kern="1200" dirty="0" err="1"/>
            <a:t>contribuyan</a:t>
          </a:r>
          <a:r>
            <a:rPr lang="en-US" sz="1700" b="1" kern="1200" dirty="0"/>
            <a:t> a </a:t>
          </a:r>
          <a:r>
            <a:rPr lang="en-US" sz="1700" b="1" kern="1200" dirty="0" err="1"/>
            <a:t>armonizar</a:t>
          </a:r>
          <a:r>
            <a:rPr lang="en-US" sz="1700" b="1" kern="1200" dirty="0"/>
            <a:t> la </a:t>
          </a:r>
          <a:r>
            <a:rPr lang="en-US" sz="1700" b="1" kern="1200" dirty="0" err="1"/>
            <a:t>actuación</a:t>
          </a:r>
          <a:r>
            <a:rPr lang="en-US" sz="1700" b="1" kern="1200" dirty="0"/>
            <a:t> de </a:t>
          </a:r>
          <a:r>
            <a:rPr lang="en-US" sz="1700" b="1" kern="1200" dirty="0" err="1"/>
            <a:t>los</a:t>
          </a:r>
          <a:r>
            <a:rPr lang="en-US" sz="1700" b="1" kern="1200" dirty="0"/>
            <a:t> </a:t>
          </a:r>
          <a:r>
            <a:rPr lang="en-US" sz="1700" b="1" kern="1200" dirty="0" err="1"/>
            <a:t>Estados</a:t>
          </a:r>
          <a:r>
            <a:rPr lang="en-US" sz="1700" b="1" kern="1200" dirty="0"/>
            <a:t> bajo </a:t>
          </a:r>
          <a:r>
            <a:rPr lang="en-US" sz="1700" b="1" kern="1200" dirty="0" err="1"/>
            <a:t>principios</a:t>
          </a:r>
          <a:r>
            <a:rPr lang="en-US" sz="1700" b="1" kern="1200" dirty="0"/>
            <a:t> </a:t>
          </a:r>
          <a:r>
            <a:rPr lang="en-US" sz="1700" b="1" kern="1200" dirty="0" err="1"/>
            <a:t>básicos</a:t>
          </a:r>
          <a:r>
            <a:rPr lang="en-US" sz="1700" b="1" kern="1200" dirty="0"/>
            <a:t> </a:t>
          </a:r>
          <a:r>
            <a:rPr lang="en-US" sz="1700" b="1" kern="1200" dirty="0" err="1"/>
            <a:t>sobre</a:t>
          </a:r>
          <a:r>
            <a:rPr lang="en-US" sz="1700" b="1" kern="1200" dirty="0"/>
            <a:t> </a:t>
          </a:r>
          <a:r>
            <a:rPr lang="en-US" sz="1700" b="1" kern="1200" dirty="0" err="1"/>
            <a:t>trato</a:t>
          </a:r>
          <a:r>
            <a:rPr lang="en-US" sz="1700" b="1" kern="1200" dirty="0"/>
            <a:t> a </a:t>
          </a:r>
          <a:r>
            <a:rPr lang="en-US" sz="1700" b="1" kern="1200" dirty="0" err="1"/>
            <a:t>migrantes</a:t>
          </a:r>
          <a:endParaRPr lang="en-US" sz="1700" kern="1200" dirty="0"/>
        </a:p>
      </dsp:txBody>
      <dsp:txXfrm>
        <a:off x="3094622" y="520412"/>
        <a:ext cx="2810073" cy="1686043"/>
      </dsp:txXfrm>
    </dsp:sp>
    <dsp:sp modelId="{EA083978-8012-4A05-9D6A-E342A6A200EF}">
      <dsp:nvSpPr>
        <dsp:cNvPr id="0" name=""/>
        <dsp:cNvSpPr/>
      </dsp:nvSpPr>
      <dsp:spPr>
        <a:xfrm>
          <a:off x="6185703" y="520412"/>
          <a:ext cx="2810073" cy="1686043"/>
        </a:xfrm>
        <a:prstGeom prst="rect">
          <a:avLst/>
        </a:prstGeom>
        <a:gradFill rotWithShape="0">
          <a:gsLst>
            <a:gs pos="0">
              <a:schemeClr val="accent5">
                <a:hueOff val="-1220410"/>
                <a:satOff val="5226"/>
                <a:lumOff val="2801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1220410"/>
                <a:satOff val="5226"/>
                <a:lumOff val="2801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1220410"/>
                <a:satOff val="5226"/>
                <a:lumOff val="2801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/>
            <a:t>Situación</a:t>
          </a:r>
          <a:r>
            <a:rPr lang="en-US" sz="1700" b="1" kern="1200" dirty="0"/>
            <a:t> de </a:t>
          </a:r>
          <a:r>
            <a:rPr lang="en-US" sz="1700" b="1" kern="1200" dirty="0" err="1"/>
            <a:t>vulnnerabilidad</a:t>
          </a:r>
          <a:r>
            <a:rPr lang="en-US" sz="1700" b="1" kern="1200" dirty="0"/>
            <a:t> de las personas </a:t>
          </a:r>
          <a:r>
            <a:rPr lang="en-US" sz="1700" b="1" kern="1200" dirty="0" err="1"/>
            <a:t>migrantes</a:t>
          </a:r>
          <a:r>
            <a:rPr lang="en-US" sz="1700" b="1" kern="1200" dirty="0"/>
            <a:t> y sus </a:t>
          </a:r>
          <a:r>
            <a:rPr lang="en-US" sz="1700" b="1" kern="1200" dirty="0" err="1"/>
            <a:t>familias</a:t>
          </a:r>
          <a:endParaRPr lang="en-US" sz="1700" kern="1200" dirty="0"/>
        </a:p>
      </dsp:txBody>
      <dsp:txXfrm>
        <a:off x="6185703" y="520412"/>
        <a:ext cx="2810073" cy="1686043"/>
      </dsp:txXfrm>
    </dsp:sp>
    <dsp:sp modelId="{C292D54C-485F-42A1-90B7-9ECD6286C2AC}">
      <dsp:nvSpPr>
        <dsp:cNvPr id="0" name=""/>
        <dsp:cNvSpPr/>
      </dsp:nvSpPr>
      <dsp:spPr>
        <a:xfrm>
          <a:off x="9276783" y="520412"/>
          <a:ext cx="2810073" cy="1686043"/>
        </a:xfrm>
        <a:prstGeom prst="rect">
          <a:avLst/>
        </a:prstGeom>
        <a:gradFill rotWithShape="0">
          <a:gsLst>
            <a:gs pos="0">
              <a:schemeClr val="accent5">
                <a:hueOff val="-1830615"/>
                <a:satOff val="7839"/>
                <a:lumOff val="420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1830615"/>
                <a:satOff val="7839"/>
                <a:lumOff val="420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1830615"/>
                <a:satOff val="7839"/>
                <a:lumOff val="420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/>
            <a:t>Convencidos</a:t>
          </a:r>
          <a:r>
            <a:rPr lang="en-US" sz="1700" b="1" kern="1200" dirty="0"/>
            <a:t> que </a:t>
          </a:r>
          <a:r>
            <a:rPr lang="en-US" sz="1700" b="1" kern="1200" dirty="0" err="1"/>
            <a:t>los</a:t>
          </a:r>
          <a:r>
            <a:rPr lang="en-US" sz="1700" b="1" kern="1200" dirty="0"/>
            <a:t> derechos de </a:t>
          </a:r>
          <a:r>
            <a:rPr lang="en-US" sz="1700" b="1" kern="1200" dirty="0" err="1"/>
            <a:t>migrantes</a:t>
          </a:r>
          <a:r>
            <a:rPr lang="en-US" sz="1700" b="1" kern="1200" dirty="0"/>
            <a:t> no </a:t>
          </a:r>
          <a:r>
            <a:rPr lang="en-US" sz="1700" b="1" kern="1200" dirty="0" err="1"/>
            <a:t>han</a:t>
          </a:r>
          <a:r>
            <a:rPr lang="en-US" sz="1700" b="1" kern="1200" dirty="0"/>
            <a:t> </a:t>
          </a:r>
          <a:r>
            <a:rPr lang="en-US" sz="1700" b="1" kern="1200" dirty="0" err="1"/>
            <a:t>sido</a:t>
          </a:r>
          <a:r>
            <a:rPr lang="en-US" sz="1700" b="1" kern="1200" dirty="0"/>
            <a:t> </a:t>
          </a:r>
          <a:r>
            <a:rPr lang="en-US" sz="1700" b="1" kern="1200" dirty="0" err="1"/>
            <a:t>suficientemente</a:t>
          </a:r>
          <a:r>
            <a:rPr lang="en-US" sz="1700" b="1" kern="1200" dirty="0"/>
            <a:t> </a:t>
          </a:r>
          <a:r>
            <a:rPr lang="en-US" sz="1700" b="1" kern="1200" dirty="0" err="1"/>
            <a:t>reconocidos</a:t>
          </a:r>
          <a:r>
            <a:rPr lang="en-US" sz="1700" b="1" kern="1200" dirty="0"/>
            <a:t> y que </a:t>
          </a:r>
          <a:r>
            <a:rPr lang="en-US" sz="1700" b="1" kern="1200" dirty="0" err="1"/>
            <a:t>requieren</a:t>
          </a:r>
          <a:r>
            <a:rPr lang="en-US" sz="1700" b="1" kern="1200" dirty="0"/>
            <a:t> </a:t>
          </a:r>
          <a:r>
            <a:rPr lang="en-US" sz="1700" b="1" kern="1200" dirty="0" err="1"/>
            <a:t>más</a:t>
          </a:r>
          <a:r>
            <a:rPr lang="en-US" sz="1700" b="1" kern="1200" dirty="0"/>
            <a:t> </a:t>
          </a:r>
          <a:r>
            <a:rPr lang="en-US" sz="1700" b="1" kern="1200" dirty="0" err="1"/>
            <a:t>protección</a:t>
          </a:r>
          <a:endParaRPr lang="en-US" sz="1700" kern="1200" dirty="0"/>
        </a:p>
      </dsp:txBody>
      <dsp:txXfrm>
        <a:off x="9276783" y="520412"/>
        <a:ext cx="2810073" cy="1686043"/>
      </dsp:txXfrm>
    </dsp:sp>
    <dsp:sp modelId="{9507C3DF-4308-4C69-897F-765094BA46D4}">
      <dsp:nvSpPr>
        <dsp:cNvPr id="0" name=""/>
        <dsp:cNvSpPr/>
      </dsp:nvSpPr>
      <dsp:spPr>
        <a:xfrm>
          <a:off x="3542" y="2487463"/>
          <a:ext cx="2810073" cy="1686043"/>
        </a:xfrm>
        <a:prstGeom prst="rect">
          <a:avLst/>
        </a:prstGeom>
        <a:gradFill rotWithShape="0">
          <a:gsLst>
            <a:gs pos="0">
              <a:schemeClr val="accent5">
                <a:hueOff val="-2440820"/>
                <a:satOff val="10452"/>
                <a:lumOff val="560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2440820"/>
                <a:satOff val="10452"/>
                <a:lumOff val="560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2440820"/>
                <a:satOff val="10452"/>
                <a:lumOff val="560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Los </a:t>
          </a:r>
          <a:r>
            <a:rPr lang="en-US" sz="1700" b="1" kern="1200" dirty="0" err="1"/>
            <a:t>problemas</a:t>
          </a:r>
          <a:r>
            <a:rPr lang="en-US" sz="1700" b="1" kern="1200" dirty="0"/>
            <a:t> que </a:t>
          </a:r>
          <a:r>
            <a:rPr lang="en-US" sz="1700" b="1" kern="1200" dirty="0" err="1"/>
            <a:t>tienen</a:t>
          </a:r>
          <a:r>
            <a:rPr lang="en-US" sz="1700" b="1" kern="1200" dirty="0"/>
            <a:t> las personas </a:t>
          </a:r>
          <a:r>
            <a:rPr lang="en-US" sz="1700" b="1" kern="1200" dirty="0" err="1"/>
            <a:t>migrantes</a:t>
          </a:r>
          <a:r>
            <a:rPr lang="en-US" sz="1700" b="1" kern="1200" dirty="0"/>
            <a:t> se </a:t>
          </a:r>
          <a:r>
            <a:rPr lang="en-US" sz="1700" b="1" kern="1200" dirty="0" err="1"/>
            <a:t>profundizan</a:t>
          </a:r>
          <a:r>
            <a:rPr lang="en-US" sz="1700" b="1" kern="1200" dirty="0"/>
            <a:t> </a:t>
          </a:r>
          <a:r>
            <a:rPr lang="en-US" sz="1700" b="1" kern="1200" dirty="0" err="1"/>
            <a:t>en</a:t>
          </a:r>
          <a:r>
            <a:rPr lang="en-US" sz="1700" b="1" kern="1200" dirty="0"/>
            <a:t> </a:t>
          </a:r>
          <a:r>
            <a:rPr lang="en-US" sz="1700" b="1" kern="1200" dirty="0" err="1"/>
            <a:t>situación</a:t>
          </a:r>
          <a:r>
            <a:rPr lang="en-US" sz="1700" b="1" kern="1200" dirty="0"/>
            <a:t> </a:t>
          </a:r>
          <a:r>
            <a:rPr lang="en-US" sz="1700" b="1" kern="1200" dirty="0" err="1"/>
            <a:t>migratoria</a:t>
          </a:r>
          <a:r>
            <a:rPr lang="en-US" sz="1700" b="1" kern="1200" dirty="0"/>
            <a:t> irregular. </a:t>
          </a:r>
          <a:r>
            <a:rPr lang="en-US" sz="1700" b="1" kern="1200" dirty="0" err="1"/>
            <a:t>Faltan</a:t>
          </a:r>
          <a:r>
            <a:rPr lang="en-US" sz="1700" b="1" kern="1200" dirty="0"/>
            <a:t> </a:t>
          </a:r>
          <a:r>
            <a:rPr lang="en-US" sz="1700" b="1" kern="1200" dirty="0" err="1"/>
            <a:t>acciones</a:t>
          </a:r>
          <a:r>
            <a:rPr lang="en-US" sz="1700" b="1" kern="1200" dirty="0"/>
            <a:t> para </a:t>
          </a:r>
          <a:r>
            <a:rPr lang="en-US" sz="1700" b="1" kern="1200" dirty="0" err="1"/>
            <a:t>proteger</a:t>
          </a:r>
          <a:r>
            <a:rPr lang="en-US" sz="1700" b="1" kern="1200" dirty="0"/>
            <a:t> sus derechos</a:t>
          </a:r>
          <a:endParaRPr lang="en-US" sz="1700" kern="1200" dirty="0"/>
        </a:p>
      </dsp:txBody>
      <dsp:txXfrm>
        <a:off x="3542" y="2487463"/>
        <a:ext cx="2810073" cy="1686043"/>
      </dsp:txXfrm>
    </dsp:sp>
    <dsp:sp modelId="{BF920ADD-AF7E-4285-BECD-64DB06E1EA96}">
      <dsp:nvSpPr>
        <dsp:cNvPr id="0" name=""/>
        <dsp:cNvSpPr/>
      </dsp:nvSpPr>
      <dsp:spPr>
        <a:xfrm>
          <a:off x="3094622" y="2487463"/>
          <a:ext cx="2810073" cy="1686043"/>
        </a:xfrm>
        <a:prstGeom prst="rect">
          <a:avLst/>
        </a:prstGeom>
        <a:gradFill rotWithShape="0">
          <a:gsLst>
            <a:gs pos="0">
              <a:schemeClr val="accent5">
                <a:hueOff val="-3051025"/>
                <a:satOff val="13065"/>
                <a:lumOff val="7003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3051025"/>
                <a:satOff val="13065"/>
                <a:lumOff val="7003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3051025"/>
                <a:satOff val="13065"/>
                <a:lumOff val="7003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/>
            <a:t>Trabajadores</a:t>
          </a:r>
          <a:r>
            <a:rPr lang="en-US" sz="1700" b="1" kern="1200" dirty="0"/>
            <a:t>/as </a:t>
          </a:r>
          <a:r>
            <a:rPr lang="en-US" sz="1700" b="1" kern="1200" dirty="0" err="1"/>
            <a:t>indocumentados</a:t>
          </a:r>
          <a:r>
            <a:rPr lang="en-US" sz="1700" b="1" kern="1200" dirty="0"/>
            <a:t> </a:t>
          </a:r>
          <a:r>
            <a:rPr lang="en-US" sz="1700" b="1" kern="1200" dirty="0" err="1"/>
            <a:t>sufren</a:t>
          </a:r>
          <a:r>
            <a:rPr lang="en-US" sz="1700" b="1" kern="1200" dirty="0"/>
            <a:t> </a:t>
          </a:r>
          <a:r>
            <a:rPr lang="en-US" sz="1700" b="1" kern="1200" dirty="0" err="1"/>
            <a:t>abusos</a:t>
          </a:r>
          <a:r>
            <a:rPr lang="en-US" sz="1700" b="1" kern="1200" dirty="0"/>
            <a:t> y </a:t>
          </a:r>
          <a:r>
            <a:rPr lang="en-US" sz="1700" b="1" kern="1200" dirty="0" err="1"/>
            <a:t>condiciones</a:t>
          </a:r>
          <a:r>
            <a:rPr lang="en-US" sz="1700" b="1" kern="1200" dirty="0"/>
            <a:t> </a:t>
          </a:r>
          <a:r>
            <a:rPr lang="en-US" sz="1700" b="1" kern="1200" dirty="0" err="1"/>
            <a:t>desfavorables</a:t>
          </a:r>
          <a:endParaRPr lang="en-US" sz="1700" kern="1200" dirty="0"/>
        </a:p>
      </dsp:txBody>
      <dsp:txXfrm>
        <a:off x="3094622" y="2487463"/>
        <a:ext cx="2810073" cy="1686043"/>
      </dsp:txXfrm>
    </dsp:sp>
    <dsp:sp modelId="{407407E1-54C6-451F-9E6B-47B39A3C718D}">
      <dsp:nvSpPr>
        <dsp:cNvPr id="0" name=""/>
        <dsp:cNvSpPr/>
      </dsp:nvSpPr>
      <dsp:spPr>
        <a:xfrm>
          <a:off x="6185703" y="2487463"/>
          <a:ext cx="2810073" cy="1686043"/>
        </a:xfrm>
        <a:prstGeom prst="rect">
          <a:avLst/>
        </a:prstGeom>
        <a:gradFill rotWithShape="0">
          <a:gsLst>
            <a:gs pos="0">
              <a:schemeClr val="accent5">
                <a:hueOff val="-3661230"/>
                <a:satOff val="15678"/>
                <a:lumOff val="8403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3661230"/>
                <a:satOff val="15678"/>
                <a:lumOff val="8403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3661230"/>
                <a:satOff val="15678"/>
                <a:lumOff val="8403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/>
            <a:t>Garantizar</a:t>
          </a:r>
          <a:r>
            <a:rPr lang="en-US" sz="1700" b="1" kern="1200" dirty="0"/>
            <a:t> sus derechos </a:t>
          </a:r>
          <a:r>
            <a:rPr lang="en-US" sz="1700" b="1" kern="1200" dirty="0" err="1"/>
            <a:t>va</a:t>
          </a:r>
          <a:r>
            <a:rPr lang="en-US" sz="1700" b="1" kern="1200" dirty="0"/>
            <a:t> a </a:t>
          </a:r>
          <a:r>
            <a:rPr lang="en-US" sz="1700" b="1" kern="1200" dirty="0" err="1"/>
            <a:t>generar</a:t>
          </a:r>
          <a:r>
            <a:rPr lang="en-US" sz="1700" b="1" kern="1200" dirty="0"/>
            <a:t> </a:t>
          </a:r>
          <a:r>
            <a:rPr lang="en-US" sz="1700" b="1" kern="1200" dirty="0" err="1"/>
            <a:t>efectos</a:t>
          </a:r>
          <a:r>
            <a:rPr lang="en-US" sz="1700" b="1" kern="1200" dirty="0"/>
            <a:t> </a:t>
          </a:r>
          <a:r>
            <a:rPr lang="en-US" sz="1700" b="1" kern="1200" dirty="0" err="1"/>
            <a:t>positivos</a:t>
          </a:r>
          <a:endParaRPr lang="en-US" sz="1700" kern="1200" dirty="0"/>
        </a:p>
      </dsp:txBody>
      <dsp:txXfrm>
        <a:off x="6185703" y="2487463"/>
        <a:ext cx="2810073" cy="1686043"/>
      </dsp:txXfrm>
    </dsp:sp>
    <dsp:sp modelId="{D7450856-E2FA-4FCD-B4D0-6896F4E62BF1}">
      <dsp:nvSpPr>
        <dsp:cNvPr id="0" name=""/>
        <dsp:cNvSpPr/>
      </dsp:nvSpPr>
      <dsp:spPr>
        <a:xfrm>
          <a:off x="9276783" y="2487463"/>
          <a:ext cx="2810073" cy="1686043"/>
        </a:xfrm>
        <a:prstGeom prst="rect">
          <a:avLst/>
        </a:prstGeom>
        <a:gradFill rotWithShape="0">
          <a:gsLst>
            <a:gs pos="0">
              <a:schemeClr val="accent5">
                <a:hueOff val="-4271435"/>
                <a:satOff val="18291"/>
                <a:lumOff val="9804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4271435"/>
                <a:satOff val="18291"/>
                <a:lumOff val="9804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4271435"/>
                <a:satOff val="18291"/>
                <a:lumOff val="9804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/>
            <a:t>Necesidad</a:t>
          </a:r>
          <a:r>
            <a:rPr lang="en-US" sz="1700" b="1" kern="1200" dirty="0"/>
            <a:t> de </a:t>
          </a:r>
          <a:r>
            <a:rPr lang="en-US" sz="1700" b="1" kern="1200" dirty="0" err="1"/>
            <a:t>fortalecer</a:t>
          </a:r>
          <a:r>
            <a:rPr lang="en-US" sz="1700" b="1" kern="1200" dirty="0"/>
            <a:t> la </a:t>
          </a:r>
          <a:r>
            <a:rPr lang="en-US" sz="1700" b="1" kern="1200" dirty="0" err="1"/>
            <a:t>protección</a:t>
          </a:r>
          <a:r>
            <a:rPr lang="en-US" sz="1700" b="1" kern="1200" dirty="0"/>
            <a:t> </a:t>
          </a:r>
          <a:r>
            <a:rPr lang="en-US" sz="1700" b="1" kern="1200" dirty="0" err="1"/>
            <a:t>internacional</a:t>
          </a:r>
          <a:r>
            <a:rPr lang="en-US" sz="1700" b="1" kern="1200" dirty="0"/>
            <a:t> de derechos de </a:t>
          </a:r>
          <a:r>
            <a:rPr lang="en-US" sz="1700" b="1" kern="1200" dirty="0" err="1"/>
            <a:t>migrantes</a:t>
          </a:r>
          <a:r>
            <a:rPr lang="en-US" sz="1700" b="1" kern="1200" dirty="0"/>
            <a:t> a </a:t>
          </a:r>
          <a:r>
            <a:rPr lang="en-US" sz="1700" b="1" kern="1200" dirty="0" err="1"/>
            <a:t>través</a:t>
          </a:r>
          <a:r>
            <a:rPr lang="en-US" sz="1700" b="1" kern="1200" dirty="0"/>
            <a:t> de </a:t>
          </a:r>
          <a:r>
            <a:rPr lang="en-US" sz="1700" b="1" kern="1200" dirty="0" err="1"/>
            <a:t>una</a:t>
          </a:r>
          <a:r>
            <a:rPr lang="en-US" sz="1700" b="1" kern="1200" dirty="0"/>
            <a:t> </a:t>
          </a:r>
          <a:r>
            <a:rPr lang="en-US" sz="1700" b="1" kern="1200" dirty="0" err="1"/>
            <a:t>Convención</a:t>
          </a:r>
          <a:r>
            <a:rPr lang="en-US" sz="1700" b="1" kern="1200" dirty="0"/>
            <a:t> integral a ser </a:t>
          </a:r>
          <a:r>
            <a:rPr lang="en-US" sz="1700" b="1" kern="1200" dirty="0" err="1"/>
            <a:t>aplicada</a:t>
          </a:r>
          <a:r>
            <a:rPr lang="en-US" sz="1700" b="1" kern="1200" dirty="0"/>
            <a:t> </a:t>
          </a:r>
          <a:r>
            <a:rPr lang="en-US" sz="1700" b="1" kern="1200" dirty="0" err="1"/>
            <a:t>universalmente</a:t>
          </a:r>
          <a:endParaRPr lang="en-US" sz="1700" kern="1200" dirty="0"/>
        </a:p>
      </dsp:txBody>
      <dsp:txXfrm>
        <a:off x="9276783" y="2487463"/>
        <a:ext cx="2810073" cy="168604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738053-789A-4949-A653-2C3B251AC901}">
      <dsp:nvSpPr>
        <dsp:cNvPr id="0" name=""/>
        <dsp:cNvSpPr/>
      </dsp:nvSpPr>
      <dsp:spPr>
        <a:xfrm>
          <a:off x="0" y="518547"/>
          <a:ext cx="5955658" cy="1047375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62225" tIns="395732" rIns="462225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b="1" kern="1200" dirty="0"/>
            <a:t>Aplicaría para otros tratados recientes (ej., CRPD)</a:t>
          </a:r>
          <a:endParaRPr lang="en-US" sz="1900" b="1" kern="1200" dirty="0"/>
        </a:p>
      </dsp:txBody>
      <dsp:txXfrm>
        <a:off x="0" y="518547"/>
        <a:ext cx="5955658" cy="1047375"/>
      </dsp:txXfrm>
    </dsp:sp>
    <dsp:sp modelId="{EBB520DA-1F50-4353-BEC7-1F52A4CDFE5D}">
      <dsp:nvSpPr>
        <dsp:cNvPr id="0" name=""/>
        <dsp:cNvSpPr/>
      </dsp:nvSpPr>
      <dsp:spPr>
        <a:xfrm>
          <a:off x="297782" y="238107"/>
          <a:ext cx="4168960" cy="56088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7577" tIns="0" rIns="157577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No hay necesidad: ya está cubierto en legislación nacional</a:t>
          </a:r>
          <a:endParaRPr lang="en-US" sz="1900" kern="1200" dirty="0"/>
        </a:p>
      </dsp:txBody>
      <dsp:txXfrm>
        <a:off x="325162" y="265487"/>
        <a:ext cx="4114200" cy="506120"/>
      </dsp:txXfrm>
    </dsp:sp>
    <dsp:sp modelId="{62CC1A37-0480-42A9-A84F-720D2F824034}">
      <dsp:nvSpPr>
        <dsp:cNvPr id="0" name=""/>
        <dsp:cNvSpPr/>
      </dsp:nvSpPr>
      <dsp:spPr>
        <a:xfrm>
          <a:off x="0" y="1948962"/>
          <a:ext cx="5955658" cy="1047375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62225" tIns="395732" rIns="462225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b="1" kern="1200" dirty="0"/>
            <a:t>Derechos de todas las personas migrantes cubiertos en los demás tratados de DDHH</a:t>
          </a:r>
          <a:endParaRPr lang="en-US" sz="1900" b="1" kern="1200" dirty="0"/>
        </a:p>
      </dsp:txBody>
      <dsp:txXfrm>
        <a:off x="0" y="1948962"/>
        <a:ext cx="5955658" cy="1047375"/>
      </dsp:txXfrm>
    </dsp:sp>
    <dsp:sp modelId="{492A0663-0B2F-4251-845E-D75711956872}">
      <dsp:nvSpPr>
        <dsp:cNvPr id="0" name=""/>
        <dsp:cNvSpPr/>
      </dsp:nvSpPr>
      <dsp:spPr>
        <a:xfrm>
          <a:off x="297782" y="1668522"/>
          <a:ext cx="4168960" cy="56088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7577" tIns="0" rIns="157577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/>
            <a:t>Demasiados derechos a migrantes indocumentados</a:t>
          </a:r>
          <a:endParaRPr lang="en-US" sz="1900" b="1" kern="1200" dirty="0"/>
        </a:p>
      </dsp:txBody>
      <dsp:txXfrm>
        <a:off x="325162" y="1695902"/>
        <a:ext cx="4114200" cy="506120"/>
      </dsp:txXfrm>
    </dsp:sp>
    <dsp:sp modelId="{34856DC9-9858-4FAA-B24E-2BD69B45CD41}">
      <dsp:nvSpPr>
        <dsp:cNvPr id="0" name=""/>
        <dsp:cNvSpPr/>
      </dsp:nvSpPr>
      <dsp:spPr>
        <a:xfrm>
          <a:off x="0" y="3379377"/>
          <a:ext cx="5955658" cy="15561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62225" tIns="395732" rIns="462225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b="1" kern="1200" dirty="0"/>
            <a:t>Turquía, Bosnia &amp; Herzegovina; </a:t>
          </a:r>
          <a:r>
            <a:rPr lang="es-ES" sz="1900" b="1" kern="1200" dirty="0" err="1"/>
            <a:t>Azerbaijan</a:t>
          </a:r>
          <a:r>
            <a:rPr lang="es-ES" sz="1900" b="1" kern="1200" dirty="0"/>
            <a:t>, Marruecos, Senegal, Burkina Faso, Egipto; México, Colombia, Ecuador, </a:t>
          </a:r>
          <a:r>
            <a:rPr lang="es-ES" sz="1900" b="1" kern="1200" dirty="0" err="1"/>
            <a:t>Peru</a:t>
          </a:r>
          <a:r>
            <a:rPr lang="es-ES" sz="1900" b="1" kern="1200" dirty="0"/>
            <a:t>, Chile, Argentina, etc.</a:t>
          </a:r>
          <a:endParaRPr lang="en-US" sz="1900" b="1" kern="1200" dirty="0"/>
        </a:p>
      </dsp:txBody>
      <dsp:txXfrm>
        <a:off x="0" y="3379377"/>
        <a:ext cx="5955658" cy="1556100"/>
      </dsp:txXfrm>
    </dsp:sp>
    <dsp:sp modelId="{839BA017-CB56-4B39-8DA2-ED2BD71D3E21}">
      <dsp:nvSpPr>
        <dsp:cNvPr id="0" name=""/>
        <dsp:cNvSpPr/>
      </dsp:nvSpPr>
      <dsp:spPr>
        <a:xfrm>
          <a:off x="297782" y="3098937"/>
          <a:ext cx="4168960" cy="56088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7577" tIns="0" rIns="157577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900" kern="1200" dirty="0"/>
            <a:t>La Convención sólo fue ratificada por países de origen</a:t>
          </a:r>
          <a:endParaRPr lang="en-US" sz="1900" kern="1200" dirty="0"/>
        </a:p>
      </dsp:txBody>
      <dsp:txXfrm>
        <a:off x="325162" y="3126317"/>
        <a:ext cx="4114200" cy="506120"/>
      </dsp:txXfrm>
    </dsp:sp>
    <dsp:sp modelId="{1B8CF908-6F94-4B2A-8F83-A9EDB14721D4}">
      <dsp:nvSpPr>
        <dsp:cNvPr id="0" name=""/>
        <dsp:cNvSpPr/>
      </dsp:nvSpPr>
      <dsp:spPr>
        <a:xfrm>
          <a:off x="0" y="5318517"/>
          <a:ext cx="5955658" cy="1047375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62225" tIns="395732" rIns="462225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900" b="1" kern="1200" dirty="0"/>
            <a:t>Falta de voluntad política, contexto de xenofobia, narrativas tóxicas</a:t>
          </a:r>
          <a:endParaRPr lang="en-US" sz="1900" b="1" kern="1200" dirty="0"/>
        </a:p>
      </dsp:txBody>
      <dsp:txXfrm>
        <a:off x="0" y="5318517"/>
        <a:ext cx="5955658" cy="1047375"/>
      </dsp:txXfrm>
    </dsp:sp>
    <dsp:sp modelId="{0CF86A2B-64DE-416F-9112-241B8CFE794E}">
      <dsp:nvSpPr>
        <dsp:cNvPr id="0" name=""/>
        <dsp:cNvSpPr/>
      </dsp:nvSpPr>
      <dsp:spPr>
        <a:xfrm>
          <a:off x="297782" y="5038077"/>
          <a:ext cx="4168960" cy="56088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7577" tIns="0" rIns="157577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900" b="1" kern="1200" dirty="0"/>
            <a:t>Razón clave para la no ratificación</a:t>
          </a:r>
          <a:endParaRPr lang="en-US" sz="1900" b="1" kern="1200" dirty="0"/>
        </a:p>
      </dsp:txBody>
      <dsp:txXfrm>
        <a:off x="325162" y="5065457"/>
        <a:ext cx="4114200" cy="506120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815D4E-29E5-4292-A868-7460B99443A4}">
      <dsp:nvSpPr>
        <dsp:cNvPr id="0" name=""/>
        <dsp:cNvSpPr/>
      </dsp:nvSpPr>
      <dsp:spPr>
        <a:xfrm>
          <a:off x="0" y="369493"/>
          <a:ext cx="11907520" cy="7930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24156" tIns="395732" rIns="924156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900" b="1" kern="1200" dirty="0"/>
            <a:t>Estrategias dirigidas a otros Estados para ratificar otros tratados (</a:t>
          </a:r>
          <a:r>
            <a:rPr lang="es-AR" sz="1900" b="1" kern="1200" dirty="0" err="1"/>
            <a:t>e.g</a:t>
          </a:r>
          <a:r>
            <a:rPr lang="es-AR" sz="1900" b="1" kern="1200" dirty="0"/>
            <a:t>. CEDAW)</a:t>
          </a:r>
          <a:endParaRPr lang="en-US" sz="1900" kern="1200" dirty="0"/>
        </a:p>
      </dsp:txBody>
      <dsp:txXfrm>
        <a:off x="0" y="369493"/>
        <a:ext cx="11907520" cy="793012"/>
      </dsp:txXfrm>
    </dsp:sp>
    <dsp:sp modelId="{DC256D11-F158-4BFF-ADBB-0B516F81E1B6}">
      <dsp:nvSpPr>
        <dsp:cNvPr id="0" name=""/>
        <dsp:cNvSpPr/>
      </dsp:nvSpPr>
      <dsp:spPr>
        <a:xfrm>
          <a:off x="595376" y="46154"/>
          <a:ext cx="8335264" cy="56088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5053" tIns="0" rIns="315053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900" b="1" kern="1200" dirty="0"/>
            <a:t>Compromiso básico con la comunidad internacional</a:t>
          </a:r>
          <a:endParaRPr lang="en-US" sz="1900" kern="1200" dirty="0"/>
        </a:p>
      </dsp:txBody>
      <dsp:txXfrm>
        <a:off x="622756" y="73534"/>
        <a:ext cx="8280504" cy="506120"/>
      </dsp:txXfrm>
    </dsp:sp>
    <dsp:sp modelId="{0323C838-9EE7-4194-80BE-87C3C255787B}">
      <dsp:nvSpPr>
        <dsp:cNvPr id="0" name=""/>
        <dsp:cNvSpPr/>
      </dsp:nvSpPr>
      <dsp:spPr>
        <a:xfrm>
          <a:off x="0" y="1502647"/>
          <a:ext cx="11907520" cy="7930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423812"/>
              <a:satOff val="6097"/>
              <a:lumOff val="326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24156" tIns="395732" rIns="924156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900" b="1" kern="1200" dirty="0"/>
            <a:t>Más necesario que nunca desde entonces</a:t>
          </a:r>
          <a:endParaRPr lang="en-US" sz="1900" kern="1200" dirty="0"/>
        </a:p>
      </dsp:txBody>
      <dsp:txXfrm>
        <a:off x="0" y="1502647"/>
        <a:ext cx="11907520" cy="793012"/>
      </dsp:txXfrm>
    </dsp:sp>
    <dsp:sp modelId="{81107022-516A-42D9-9919-2FC11FB51343}">
      <dsp:nvSpPr>
        <dsp:cNvPr id="0" name=""/>
        <dsp:cNvSpPr/>
      </dsp:nvSpPr>
      <dsp:spPr>
        <a:xfrm>
          <a:off x="595376" y="1222207"/>
          <a:ext cx="8335264" cy="560880"/>
        </a:xfrm>
        <a:prstGeom prst="roundRect">
          <a:avLst/>
        </a:prstGeom>
        <a:gradFill rotWithShape="0">
          <a:gsLst>
            <a:gs pos="0">
              <a:schemeClr val="accent5">
                <a:hueOff val="-1423812"/>
                <a:satOff val="6097"/>
                <a:lumOff val="326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1423812"/>
                <a:satOff val="6097"/>
                <a:lumOff val="326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1423812"/>
                <a:satOff val="6097"/>
                <a:lumOff val="326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5053" tIns="0" rIns="315053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900" b="1" kern="1200" dirty="0"/>
            <a:t>Coherencia con los objetivos de 1990</a:t>
          </a:r>
          <a:endParaRPr lang="en-US" sz="1900" kern="1200" dirty="0"/>
        </a:p>
      </dsp:txBody>
      <dsp:txXfrm>
        <a:off x="622756" y="1249587"/>
        <a:ext cx="8280504" cy="506120"/>
      </dsp:txXfrm>
    </dsp:sp>
    <dsp:sp modelId="{96D428C0-0A83-4E75-8CC5-4BA6E59D4E72}">
      <dsp:nvSpPr>
        <dsp:cNvPr id="0" name=""/>
        <dsp:cNvSpPr/>
      </dsp:nvSpPr>
      <dsp:spPr>
        <a:xfrm>
          <a:off x="0" y="2678700"/>
          <a:ext cx="11907520" cy="7930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2847623"/>
              <a:satOff val="12194"/>
              <a:lumOff val="653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24156" tIns="395732" rIns="924156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900" b="1" kern="1200" dirty="0" err="1"/>
            <a:t>e.g</a:t>
          </a:r>
          <a:r>
            <a:rPr lang="es-AR" sz="1900" b="1" kern="1200" dirty="0"/>
            <a:t>. Pactos Mundiales &amp; Objetivos de Desarrollo Sostenible 2030</a:t>
          </a:r>
          <a:endParaRPr lang="en-US" sz="1900" kern="1200" dirty="0"/>
        </a:p>
      </dsp:txBody>
      <dsp:txXfrm>
        <a:off x="0" y="2678700"/>
        <a:ext cx="11907520" cy="793012"/>
      </dsp:txXfrm>
    </dsp:sp>
    <dsp:sp modelId="{72B5CE7A-8FA1-48BB-988F-3E48ABDF195C}">
      <dsp:nvSpPr>
        <dsp:cNvPr id="0" name=""/>
        <dsp:cNvSpPr/>
      </dsp:nvSpPr>
      <dsp:spPr>
        <a:xfrm>
          <a:off x="595376" y="2398260"/>
          <a:ext cx="8335264" cy="560880"/>
        </a:xfrm>
        <a:prstGeom prst="roundRect">
          <a:avLst/>
        </a:prstGeom>
        <a:gradFill rotWithShape="0">
          <a:gsLst>
            <a:gs pos="0">
              <a:schemeClr val="accent5">
                <a:hueOff val="-2847623"/>
                <a:satOff val="12194"/>
                <a:lumOff val="6536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2847623"/>
                <a:satOff val="12194"/>
                <a:lumOff val="6536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2847623"/>
                <a:satOff val="12194"/>
                <a:lumOff val="6536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5053" tIns="0" rIns="315053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900" b="1" kern="1200" dirty="0"/>
            <a:t>Herramienta legal clave para acompañar el cumplimiento de compromisos no vinculantes</a:t>
          </a:r>
          <a:endParaRPr lang="en-US" sz="1900" kern="1200" dirty="0"/>
        </a:p>
      </dsp:txBody>
      <dsp:txXfrm>
        <a:off x="622756" y="2425640"/>
        <a:ext cx="8280504" cy="506120"/>
      </dsp:txXfrm>
    </dsp:sp>
    <dsp:sp modelId="{375BBDB6-5970-4EA6-8F9A-4B646E589A3F}">
      <dsp:nvSpPr>
        <dsp:cNvPr id="0" name=""/>
        <dsp:cNvSpPr/>
      </dsp:nvSpPr>
      <dsp:spPr>
        <a:xfrm>
          <a:off x="0" y="3854752"/>
          <a:ext cx="11907520" cy="7930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271435"/>
              <a:satOff val="18291"/>
              <a:lumOff val="980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24156" tIns="395732" rIns="924156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900" b="1" kern="1200" dirty="0"/>
            <a:t>Enfoque integral: discusión de todas las políticas públicas sobre movilidad humana</a:t>
          </a:r>
          <a:endParaRPr lang="en-US" sz="1900" kern="1200" dirty="0"/>
        </a:p>
      </dsp:txBody>
      <dsp:txXfrm>
        <a:off x="0" y="3854752"/>
        <a:ext cx="11907520" cy="793012"/>
      </dsp:txXfrm>
    </dsp:sp>
    <dsp:sp modelId="{1E9996EE-4BC0-4DAC-984E-1101B19CD6D8}">
      <dsp:nvSpPr>
        <dsp:cNvPr id="0" name=""/>
        <dsp:cNvSpPr/>
      </dsp:nvSpPr>
      <dsp:spPr>
        <a:xfrm>
          <a:off x="595376" y="3574312"/>
          <a:ext cx="8335264" cy="560880"/>
        </a:xfrm>
        <a:prstGeom prst="roundRect">
          <a:avLst/>
        </a:prstGeom>
        <a:gradFill rotWithShape="0">
          <a:gsLst>
            <a:gs pos="0">
              <a:schemeClr val="accent5">
                <a:hueOff val="-4271435"/>
                <a:satOff val="18291"/>
                <a:lumOff val="9804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4271435"/>
                <a:satOff val="18291"/>
                <a:lumOff val="9804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4271435"/>
                <a:satOff val="18291"/>
                <a:lumOff val="9804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5053" tIns="0" rIns="315053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900" b="1" kern="1200" dirty="0"/>
            <a:t>Oportunidad única para fortalecer la protección de DDHH de migrantes</a:t>
          </a:r>
          <a:endParaRPr lang="en-US" sz="1900" kern="1200" dirty="0"/>
        </a:p>
      </dsp:txBody>
      <dsp:txXfrm>
        <a:off x="622756" y="3601692"/>
        <a:ext cx="8280504" cy="506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258361-A17B-46E5-8532-0A56524DC291}">
      <dsp:nvSpPr>
        <dsp:cNvPr id="0" name=""/>
        <dsp:cNvSpPr/>
      </dsp:nvSpPr>
      <dsp:spPr>
        <a:xfrm>
          <a:off x="0" y="809"/>
          <a:ext cx="6795452" cy="1895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935A61-AB19-4337-A380-3AE8F7F2CF46}">
      <dsp:nvSpPr>
        <dsp:cNvPr id="0" name=""/>
        <dsp:cNvSpPr/>
      </dsp:nvSpPr>
      <dsp:spPr>
        <a:xfrm>
          <a:off x="573268" y="427207"/>
          <a:ext cx="1042306" cy="10423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5A89C-76AA-48C7-90F3-93AD8E373DD0}">
      <dsp:nvSpPr>
        <dsp:cNvPr id="0" name=""/>
        <dsp:cNvSpPr/>
      </dsp:nvSpPr>
      <dsp:spPr>
        <a:xfrm>
          <a:off x="2188843" y="809"/>
          <a:ext cx="4606608" cy="1895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0565" tIns="200565" rIns="200565" bIns="20056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b="1" kern="1200" dirty="0"/>
            <a:t>Revisión periódica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b="1" kern="1200" dirty="0"/>
            <a:t>(Informe &amp; seguimiento)</a:t>
          </a:r>
          <a:endParaRPr lang="en-US" sz="2500" kern="1200" dirty="0"/>
        </a:p>
      </dsp:txBody>
      <dsp:txXfrm>
        <a:off x="2188843" y="809"/>
        <a:ext cx="4606608" cy="1895102"/>
      </dsp:txXfrm>
    </dsp:sp>
    <dsp:sp modelId="{06C43570-26B6-4F6D-909A-1EA31D7DC22E}">
      <dsp:nvSpPr>
        <dsp:cNvPr id="0" name=""/>
        <dsp:cNvSpPr/>
      </dsp:nvSpPr>
      <dsp:spPr>
        <a:xfrm>
          <a:off x="0" y="2369688"/>
          <a:ext cx="6795452" cy="1895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242A79-E79A-40F1-A957-D1FC998D1802}">
      <dsp:nvSpPr>
        <dsp:cNvPr id="0" name=""/>
        <dsp:cNvSpPr/>
      </dsp:nvSpPr>
      <dsp:spPr>
        <a:xfrm>
          <a:off x="573268" y="2796086"/>
          <a:ext cx="1042306" cy="10423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0202DC-E1A1-45F6-9A49-210E8445EE96}">
      <dsp:nvSpPr>
        <dsp:cNvPr id="0" name=""/>
        <dsp:cNvSpPr/>
      </dsp:nvSpPr>
      <dsp:spPr>
        <a:xfrm>
          <a:off x="2188843" y="2369688"/>
          <a:ext cx="4606608" cy="1895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0565" tIns="200565" rIns="200565" bIns="20056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b="1" kern="1200" dirty="0"/>
            <a:t>Observaciones Generales </a:t>
          </a:r>
          <a:endParaRPr lang="en-US" sz="2500" kern="1200" dirty="0"/>
        </a:p>
      </dsp:txBody>
      <dsp:txXfrm>
        <a:off x="2188843" y="2369688"/>
        <a:ext cx="4606608" cy="1895102"/>
      </dsp:txXfrm>
    </dsp:sp>
    <dsp:sp modelId="{EDDA237B-46FB-4B4E-BA41-7F77252C1CC4}">
      <dsp:nvSpPr>
        <dsp:cNvPr id="0" name=""/>
        <dsp:cNvSpPr/>
      </dsp:nvSpPr>
      <dsp:spPr>
        <a:xfrm>
          <a:off x="0" y="4738566"/>
          <a:ext cx="6795452" cy="1895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8BC32C-3E0A-4D9E-872C-1607C7660B2E}">
      <dsp:nvSpPr>
        <dsp:cNvPr id="0" name=""/>
        <dsp:cNvSpPr/>
      </dsp:nvSpPr>
      <dsp:spPr>
        <a:xfrm>
          <a:off x="573268" y="5164964"/>
          <a:ext cx="1042306" cy="10423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8B20FA-6E81-4125-9E5F-4F35A0FD9C60}">
      <dsp:nvSpPr>
        <dsp:cNvPr id="0" name=""/>
        <dsp:cNvSpPr/>
      </dsp:nvSpPr>
      <dsp:spPr>
        <a:xfrm>
          <a:off x="2188843" y="4738566"/>
          <a:ext cx="4606608" cy="1895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0565" tIns="200565" rIns="200565" bIns="20056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b="1" kern="1200" dirty="0"/>
            <a:t>Comunicaciones individuales y entre Estados</a:t>
          </a:r>
          <a:endParaRPr lang="en-US" sz="2500" kern="1200" dirty="0"/>
        </a:p>
      </dsp:txBody>
      <dsp:txXfrm>
        <a:off x="2188843" y="4738566"/>
        <a:ext cx="4606608" cy="18951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1FE4CC-5EA5-47CC-8D2E-34CFCE96E159}">
      <dsp:nvSpPr>
        <dsp:cNvPr id="0" name=""/>
        <dsp:cNvSpPr/>
      </dsp:nvSpPr>
      <dsp:spPr>
        <a:xfrm>
          <a:off x="0" y="35473"/>
          <a:ext cx="8030528" cy="98865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600" b="1" kern="1200" dirty="0"/>
            <a:t>Revisión cada 5 años (artículo 73)</a:t>
          </a:r>
          <a:endParaRPr lang="en-US" sz="2600" kern="1200" dirty="0"/>
        </a:p>
      </dsp:txBody>
      <dsp:txXfrm>
        <a:off x="48262" y="83735"/>
        <a:ext cx="7934004" cy="892126"/>
      </dsp:txXfrm>
    </dsp:sp>
    <dsp:sp modelId="{79956EAE-0194-4DCD-A63C-189E721D6887}">
      <dsp:nvSpPr>
        <dsp:cNvPr id="0" name=""/>
        <dsp:cNvSpPr/>
      </dsp:nvSpPr>
      <dsp:spPr>
        <a:xfrm>
          <a:off x="0" y="1099003"/>
          <a:ext cx="8030528" cy="988650"/>
        </a:xfrm>
        <a:prstGeom prst="roundRect">
          <a:avLst/>
        </a:prstGeom>
        <a:gradFill rotWithShape="0">
          <a:gsLst>
            <a:gs pos="0">
              <a:schemeClr val="accent2">
                <a:hueOff val="-924018"/>
                <a:satOff val="-321"/>
                <a:lumOff val="11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924018"/>
                <a:satOff val="-321"/>
                <a:lumOff val="11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924018"/>
                <a:satOff val="-321"/>
                <a:lumOff val="11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600" b="1" kern="1200" dirty="0"/>
            <a:t>Lista de Cuestiones Previas al Informe      (informe simplificado)</a:t>
          </a:r>
          <a:endParaRPr lang="en-US" sz="2600" kern="1200" dirty="0"/>
        </a:p>
      </dsp:txBody>
      <dsp:txXfrm>
        <a:off x="48262" y="1147265"/>
        <a:ext cx="7934004" cy="892126"/>
      </dsp:txXfrm>
    </dsp:sp>
    <dsp:sp modelId="{CCAD1594-69F6-4332-8E4D-B3C6B0732631}">
      <dsp:nvSpPr>
        <dsp:cNvPr id="0" name=""/>
        <dsp:cNvSpPr/>
      </dsp:nvSpPr>
      <dsp:spPr>
        <a:xfrm>
          <a:off x="0" y="2162533"/>
          <a:ext cx="8030528" cy="988650"/>
        </a:xfrm>
        <a:prstGeom prst="roundRect">
          <a:avLst/>
        </a:prstGeom>
        <a:gradFill rotWithShape="0">
          <a:gsLst>
            <a:gs pos="0">
              <a:schemeClr val="accent2">
                <a:hueOff val="-1848036"/>
                <a:satOff val="-641"/>
                <a:lumOff val="235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1848036"/>
                <a:satOff val="-641"/>
                <a:lumOff val="235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1848036"/>
                <a:satOff val="-641"/>
                <a:lumOff val="235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600" b="1" kern="1200" dirty="0"/>
            <a:t>Informe de los Estados</a:t>
          </a:r>
          <a:endParaRPr lang="en-US" sz="2600" kern="1200" dirty="0"/>
        </a:p>
      </dsp:txBody>
      <dsp:txXfrm>
        <a:off x="48262" y="2210795"/>
        <a:ext cx="7934004" cy="892126"/>
      </dsp:txXfrm>
    </dsp:sp>
    <dsp:sp modelId="{2557D9FF-B879-42CC-A3ED-1EAD5726BE76}">
      <dsp:nvSpPr>
        <dsp:cNvPr id="0" name=""/>
        <dsp:cNvSpPr/>
      </dsp:nvSpPr>
      <dsp:spPr>
        <a:xfrm>
          <a:off x="0" y="3226063"/>
          <a:ext cx="8030528" cy="1022283"/>
        </a:xfrm>
        <a:prstGeom prst="roundRect">
          <a:avLst/>
        </a:prstGeom>
        <a:gradFill rotWithShape="0">
          <a:gsLst>
            <a:gs pos="0">
              <a:schemeClr val="accent2">
                <a:hueOff val="-2772055"/>
                <a:satOff val="-962"/>
                <a:lumOff val="353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2772055"/>
                <a:satOff val="-962"/>
                <a:lumOff val="353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2772055"/>
                <a:satOff val="-962"/>
                <a:lumOff val="353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600" b="1" kern="1200" dirty="0"/>
            <a:t>Información de otros actores                          (sociedad civil, </a:t>
          </a:r>
          <a:r>
            <a:rPr lang="es-AR" sz="2600" b="1" kern="1200" dirty="0" err="1"/>
            <a:t>INDHs</a:t>
          </a:r>
          <a:r>
            <a:rPr lang="es-AR" sz="2600" b="1" kern="1200" dirty="0"/>
            <a:t>, Agencias ONU)</a:t>
          </a:r>
          <a:endParaRPr lang="en-US" sz="2600" kern="1200" dirty="0"/>
        </a:p>
      </dsp:txBody>
      <dsp:txXfrm>
        <a:off x="49904" y="3275967"/>
        <a:ext cx="7930720" cy="922475"/>
      </dsp:txXfrm>
    </dsp:sp>
    <dsp:sp modelId="{03274197-DBE6-4E89-940F-E0FA58E18BB4}">
      <dsp:nvSpPr>
        <dsp:cNvPr id="0" name=""/>
        <dsp:cNvSpPr/>
      </dsp:nvSpPr>
      <dsp:spPr>
        <a:xfrm>
          <a:off x="0" y="4248346"/>
          <a:ext cx="8030528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969" tIns="33020" rIns="184912" bIns="33020" numCol="1" spcCol="1270" anchor="t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000" kern="1200" dirty="0"/>
        </a:p>
      </dsp:txBody>
      <dsp:txXfrm>
        <a:off x="0" y="4248346"/>
        <a:ext cx="8030528" cy="430560"/>
      </dsp:txXfrm>
    </dsp:sp>
    <dsp:sp modelId="{6A95CDB6-8E36-4E2C-9578-46C004988783}">
      <dsp:nvSpPr>
        <dsp:cNvPr id="0" name=""/>
        <dsp:cNvSpPr/>
      </dsp:nvSpPr>
      <dsp:spPr>
        <a:xfrm>
          <a:off x="0" y="4678906"/>
          <a:ext cx="8030528" cy="988650"/>
        </a:xfrm>
        <a:prstGeom prst="roundRect">
          <a:avLst/>
        </a:prstGeom>
        <a:gradFill rotWithShape="0">
          <a:gsLst>
            <a:gs pos="0">
              <a:schemeClr val="accent2">
                <a:hueOff val="-3696072"/>
                <a:satOff val="-1282"/>
                <a:lumOff val="47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3696072"/>
                <a:satOff val="-1282"/>
                <a:lumOff val="47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3696072"/>
                <a:satOff val="-1282"/>
                <a:lumOff val="47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600" b="1" kern="1200" dirty="0"/>
            <a:t>Diálogo constructivo Comité - Estado</a:t>
          </a:r>
          <a:endParaRPr lang="en-US" sz="2600" kern="1200" dirty="0"/>
        </a:p>
      </dsp:txBody>
      <dsp:txXfrm>
        <a:off x="48262" y="4727168"/>
        <a:ext cx="7934004" cy="892126"/>
      </dsp:txXfrm>
    </dsp:sp>
    <dsp:sp modelId="{BBCE72C5-2798-4296-B6C3-A10FB6F4C720}">
      <dsp:nvSpPr>
        <dsp:cNvPr id="0" name=""/>
        <dsp:cNvSpPr/>
      </dsp:nvSpPr>
      <dsp:spPr>
        <a:xfrm>
          <a:off x="0" y="5742436"/>
          <a:ext cx="8030528" cy="988650"/>
        </a:xfrm>
        <a:prstGeom prst="roundRect">
          <a:avLst/>
        </a:prstGeom>
        <a:gradFill rotWithShape="0">
          <a:gsLst>
            <a:gs pos="0">
              <a:schemeClr val="accent2">
                <a:hueOff val="-4620091"/>
                <a:satOff val="-1603"/>
                <a:lumOff val="58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4620091"/>
                <a:satOff val="-1603"/>
                <a:lumOff val="58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4620091"/>
                <a:satOff val="-1603"/>
                <a:lumOff val="58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600" b="1" kern="1200" dirty="0"/>
            <a:t>Observaciones Finales y Recomendaciones</a:t>
          </a:r>
          <a:endParaRPr lang="en-US" sz="2600" kern="1200" dirty="0"/>
        </a:p>
      </dsp:txBody>
      <dsp:txXfrm>
        <a:off x="48262" y="5790698"/>
        <a:ext cx="7934004" cy="8921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606A9A-097C-4E8A-8F90-F855CE1E6678}">
      <dsp:nvSpPr>
        <dsp:cNvPr id="0" name=""/>
        <dsp:cNvSpPr/>
      </dsp:nvSpPr>
      <dsp:spPr>
        <a:xfrm>
          <a:off x="0" y="419583"/>
          <a:ext cx="10830641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E2790C7-B69E-4B41-BC94-09567353CB9C}">
      <dsp:nvSpPr>
        <dsp:cNvPr id="0" name=""/>
        <dsp:cNvSpPr/>
      </dsp:nvSpPr>
      <dsp:spPr>
        <a:xfrm>
          <a:off x="541532" y="80103"/>
          <a:ext cx="7581448" cy="6789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6561" tIns="0" rIns="286561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300" b="1" kern="1200" dirty="0"/>
            <a:t>Cada revisión periódica</a:t>
          </a:r>
          <a:endParaRPr lang="en-US" sz="2300" kern="1200" dirty="0"/>
        </a:p>
      </dsp:txBody>
      <dsp:txXfrm>
        <a:off x="574676" y="113247"/>
        <a:ext cx="7515160" cy="612672"/>
      </dsp:txXfrm>
    </dsp:sp>
    <dsp:sp modelId="{C42FD4FB-5F47-46DD-85B1-CBFED6CD1B7E}">
      <dsp:nvSpPr>
        <dsp:cNvPr id="0" name=""/>
        <dsp:cNvSpPr/>
      </dsp:nvSpPr>
      <dsp:spPr>
        <a:xfrm>
          <a:off x="0" y="1462863"/>
          <a:ext cx="10830641" cy="9599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2135717"/>
              <a:satOff val="9146"/>
              <a:lumOff val="490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40578" tIns="479044" rIns="840578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300" b="1" kern="1200" dirty="0"/>
            <a:t>2 años luego de Conclusiones y Recomendaciones</a:t>
          </a:r>
          <a:endParaRPr lang="en-US" sz="2300" kern="1200" dirty="0"/>
        </a:p>
      </dsp:txBody>
      <dsp:txXfrm>
        <a:off x="0" y="1462863"/>
        <a:ext cx="10830641" cy="959962"/>
      </dsp:txXfrm>
    </dsp:sp>
    <dsp:sp modelId="{0036B1A7-5FE2-48AC-B788-DCA280850035}">
      <dsp:nvSpPr>
        <dsp:cNvPr id="0" name=""/>
        <dsp:cNvSpPr/>
      </dsp:nvSpPr>
      <dsp:spPr>
        <a:xfrm>
          <a:off x="541532" y="1123383"/>
          <a:ext cx="7581448" cy="678960"/>
        </a:xfrm>
        <a:prstGeom prst="roundRect">
          <a:avLst/>
        </a:prstGeom>
        <a:gradFill rotWithShape="0">
          <a:gsLst>
            <a:gs pos="0">
              <a:schemeClr val="accent5">
                <a:hueOff val="-2135717"/>
                <a:satOff val="9146"/>
                <a:lumOff val="490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2135717"/>
                <a:satOff val="9146"/>
                <a:lumOff val="490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2135717"/>
                <a:satOff val="9146"/>
                <a:lumOff val="490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6561" tIns="0" rIns="286561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300" b="1" kern="1200" dirty="0"/>
            <a:t>Seguimiento </a:t>
          </a:r>
          <a:r>
            <a:rPr lang="es-AR" sz="2300" b="1" kern="1200" dirty="0" err="1"/>
            <a:t>inter-sesional</a:t>
          </a:r>
          <a:r>
            <a:rPr lang="es-AR" sz="2300" b="1" kern="1200" dirty="0"/>
            <a:t> sobre recomendaciones prioritarias y urgentes</a:t>
          </a:r>
          <a:endParaRPr lang="en-US" sz="2300" kern="1200" dirty="0"/>
        </a:p>
      </dsp:txBody>
      <dsp:txXfrm>
        <a:off x="574676" y="1156527"/>
        <a:ext cx="7515160" cy="612672"/>
      </dsp:txXfrm>
    </dsp:sp>
    <dsp:sp modelId="{26F3D6AA-A61C-4A8D-9B48-0305E8828882}">
      <dsp:nvSpPr>
        <dsp:cNvPr id="0" name=""/>
        <dsp:cNvSpPr/>
      </dsp:nvSpPr>
      <dsp:spPr>
        <a:xfrm>
          <a:off x="0" y="2886506"/>
          <a:ext cx="10830641" cy="1666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271435"/>
              <a:satOff val="18291"/>
              <a:lumOff val="980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40578" tIns="479044" rIns="840578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300" b="1" kern="1200" dirty="0"/>
            <a:t>Seguimiento In situ 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300" b="1" kern="1200" dirty="0"/>
            <a:t>Plan de acción del Comité aprobado en 2016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300" b="1" kern="1200" dirty="0"/>
            <a:t>Proceso de Fortalecimiento de Órganos de Tratados</a:t>
          </a:r>
          <a:endParaRPr lang="en-US" sz="2300" kern="1200" dirty="0"/>
        </a:p>
      </dsp:txBody>
      <dsp:txXfrm>
        <a:off x="0" y="2886506"/>
        <a:ext cx="10830641" cy="1666350"/>
      </dsp:txXfrm>
    </dsp:sp>
    <dsp:sp modelId="{1C8183D8-189A-4162-9EA7-4CEA7A414EEE}">
      <dsp:nvSpPr>
        <dsp:cNvPr id="0" name=""/>
        <dsp:cNvSpPr/>
      </dsp:nvSpPr>
      <dsp:spPr>
        <a:xfrm>
          <a:off x="541532" y="2547026"/>
          <a:ext cx="7581448" cy="678960"/>
        </a:xfrm>
        <a:prstGeom prst="roundRect">
          <a:avLst/>
        </a:prstGeom>
        <a:gradFill rotWithShape="0">
          <a:gsLst>
            <a:gs pos="0">
              <a:schemeClr val="accent5">
                <a:hueOff val="-4271435"/>
                <a:satOff val="18291"/>
                <a:lumOff val="9804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4271435"/>
                <a:satOff val="18291"/>
                <a:lumOff val="9804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4271435"/>
                <a:satOff val="18291"/>
                <a:lumOff val="9804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6561" tIns="0" rIns="286561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300" b="1" kern="1200" dirty="0"/>
            <a:t>Visitas a países</a:t>
          </a:r>
          <a:endParaRPr lang="en-US" sz="2300" kern="1200" dirty="0"/>
        </a:p>
      </dsp:txBody>
      <dsp:txXfrm>
        <a:off x="574676" y="2580170"/>
        <a:ext cx="7515160" cy="6126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D5201E-7FE8-4C82-8EC6-F36BC1E161C1}">
      <dsp:nvSpPr>
        <dsp:cNvPr id="0" name=""/>
        <dsp:cNvSpPr/>
      </dsp:nvSpPr>
      <dsp:spPr>
        <a:xfrm>
          <a:off x="4534" y="147475"/>
          <a:ext cx="2726436" cy="1014198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100" b="1" kern="1200" dirty="0"/>
            <a:t>Lista de Cuestiones previas al Informe</a:t>
          </a:r>
          <a:endParaRPr lang="en-US" sz="2100" kern="1200" dirty="0"/>
        </a:p>
      </dsp:txBody>
      <dsp:txXfrm>
        <a:off x="4534" y="147475"/>
        <a:ext cx="2726436" cy="1014198"/>
      </dsp:txXfrm>
    </dsp:sp>
    <dsp:sp modelId="{90C5CA7D-E36F-4121-8D69-3A76FCED517B}">
      <dsp:nvSpPr>
        <dsp:cNvPr id="0" name=""/>
        <dsp:cNvSpPr/>
      </dsp:nvSpPr>
      <dsp:spPr>
        <a:xfrm>
          <a:off x="4534" y="1161673"/>
          <a:ext cx="2726436" cy="3242531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100" b="1" kern="1200" dirty="0"/>
            <a:t>Informe con sugerencias de temas y preguntas para los Estados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100" b="1" kern="1200" dirty="0"/>
            <a:t>Reuniones virtuales y/o presenciales con el Comité</a:t>
          </a:r>
          <a:endParaRPr lang="en-US" sz="2100" kern="1200" dirty="0"/>
        </a:p>
      </dsp:txBody>
      <dsp:txXfrm>
        <a:off x="4534" y="1161673"/>
        <a:ext cx="2726436" cy="3242531"/>
      </dsp:txXfrm>
    </dsp:sp>
    <dsp:sp modelId="{9CC2E0CC-09CE-4970-BA62-AF978D621A4E}">
      <dsp:nvSpPr>
        <dsp:cNvPr id="0" name=""/>
        <dsp:cNvSpPr/>
      </dsp:nvSpPr>
      <dsp:spPr>
        <a:xfrm>
          <a:off x="3112672" y="147475"/>
          <a:ext cx="2726436" cy="1014198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100" b="1" kern="1200" dirty="0"/>
            <a:t>Proceso de elaboración de Informe estatal</a:t>
          </a:r>
          <a:endParaRPr lang="en-US" sz="2100" kern="1200" dirty="0"/>
        </a:p>
      </dsp:txBody>
      <dsp:txXfrm>
        <a:off x="3112672" y="147475"/>
        <a:ext cx="2726436" cy="1014198"/>
      </dsp:txXfrm>
    </dsp:sp>
    <dsp:sp modelId="{27336DB0-812D-447A-97B8-233638D447B1}">
      <dsp:nvSpPr>
        <dsp:cNvPr id="0" name=""/>
        <dsp:cNvSpPr/>
      </dsp:nvSpPr>
      <dsp:spPr>
        <a:xfrm>
          <a:off x="3112672" y="1161673"/>
          <a:ext cx="2726436" cy="3242531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100" b="1" kern="1200" dirty="0"/>
            <a:t>Oportunidad para procesos de diálogo, reformas de políticas, producción de información</a:t>
          </a:r>
          <a:endParaRPr lang="en-US" sz="2100" kern="1200" dirty="0"/>
        </a:p>
      </dsp:txBody>
      <dsp:txXfrm>
        <a:off x="3112672" y="1161673"/>
        <a:ext cx="2726436" cy="3242531"/>
      </dsp:txXfrm>
    </dsp:sp>
    <dsp:sp modelId="{03D660C4-2603-468F-BEAD-04DA867AF659}">
      <dsp:nvSpPr>
        <dsp:cNvPr id="0" name=""/>
        <dsp:cNvSpPr/>
      </dsp:nvSpPr>
      <dsp:spPr>
        <a:xfrm>
          <a:off x="6220810" y="147475"/>
          <a:ext cx="2726436" cy="1014198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100" b="1" kern="1200" dirty="0"/>
            <a:t>Información para diálogo constructivo</a:t>
          </a:r>
          <a:endParaRPr lang="en-US" sz="2100" kern="1200" dirty="0"/>
        </a:p>
      </dsp:txBody>
      <dsp:txXfrm>
        <a:off x="6220810" y="147475"/>
        <a:ext cx="2726436" cy="1014198"/>
      </dsp:txXfrm>
    </dsp:sp>
    <dsp:sp modelId="{73C4C303-F43D-4BAA-B576-B56E8E9D6536}">
      <dsp:nvSpPr>
        <dsp:cNvPr id="0" name=""/>
        <dsp:cNvSpPr/>
      </dsp:nvSpPr>
      <dsp:spPr>
        <a:xfrm>
          <a:off x="6220810" y="1161673"/>
          <a:ext cx="2726436" cy="3242531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100" b="1" kern="1200" dirty="0"/>
            <a:t>Informe alternativo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100" b="1" kern="1200" dirty="0"/>
            <a:t>Reunión virtual y/o presencial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100" b="1" kern="1200" dirty="0"/>
            <a:t>Diseminación de recomendaciones</a:t>
          </a:r>
          <a:endParaRPr lang="en-US" sz="2100" kern="1200" dirty="0"/>
        </a:p>
      </dsp:txBody>
      <dsp:txXfrm>
        <a:off x="6220810" y="1161673"/>
        <a:ext cx="2726436" cy="3242531"/>
      </dsp:txXfrm>
    </dsp:sp>
    <dsp:sp modelId="{F024A5E8-27AE-436A-A1BD-2ECB8E0B7FFE}">
      <dsp:nvSpPr>
        <dsp:cNvPr id="0" name=""/>
        <dsp:cNvSpPr/>
      </dsp:nvSpPr>
      <dsp:spPr>
        <a:xfrm>
          <a:off x="9328947" y="147475"/>
          <a:ext cx="2726436" cy="1014198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100" b="1" kern="1200" dirty="0"/>
            <a:t>Seguimiento</a:t>
          </a:r>
          <a:endParaRPr lang="en-US" sz="2100" kern="1200" dirty="0"/>
        </a:p>
      </dsp:txBody>
      <dsp:txXfrm>
        <a:off x="9328947" y="147475"/>
        <a:ext cx="2726436" cy="1014198"/>
      </dsp:txXfrm>
    </dsp:sp>
    <dsp:sp modelId="{510C35AE-6E82-4C5B-B966-B5CBEEFE4478}">
      <dsp:nvSpPr>
        <dsp:cNvPr id="0" name=""/>
        <dsp:cNvSpPr/>
      </dsp:nvSpPr>
      <dsp:spPr>
        <a:xfrm>
          <a:off x="9328947" y="1161673"/>
          <a:ext cx="2726436" cy="3242531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100" b="1" kern="1200" dirty="0"/>
            <a:t>Participación en mecanismo nacional de seguimiento, si lo hubiera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100" b="1" kern="1200" dirty="0"/>
            <a:t>Informe alternativo al Comité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100" b="1" kern="1200" dirty="0"/>
            <a:t>Otras estrategias (ej. visita al país)</a:t>
          </a:r>
          <a:endParaRPr lang="en-US" sz="2100" kern="1200" dirty="0"/>
        </a:p>
      </dsp:txBody>
      <dsp:txXfrm>
        <a:off x="9328947" y="1161673"/>
        <a:ext cx="2726436" cy="324253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BEC888-7BE3-4768-A0FB-B53986DF2BCF}">
      <dsp:nvSpPr>
        <dsp:cNvPr id="0" name=""/>
        <dsp:cNvSpPr/>
      </dsp:nvSpPr>
      <dsp:spPr>
        <a:xfrm>
          <a:off x="58" y="59975"/>
          <a:ext cx="5630673" cy="9115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b="1" kern="1200" dirty="0"/>
            <a:t>Importancia de las Observaciones Generales de los Comités</a:t>
          </a:r>
          <a:endParaRPr lang="en-US" sz="2500" kern="1200" dirty="0"/>
        </a:p>
      </dsp:txBody>
      <dsp:txXfrm>
        <a:off x="58" y="59975"/>
        <a:ext cx="5630673" cy="911533"/>
      </dsp:txXfrm>
    </dsp:sp>
    <dsp:sp modelId="{F3EBD16D-3F91-4CDD-B609-4A3EDD2FD358}">
      <dsp:nvSpPr>
        <dsp:cNvPr id="0" name=""/>
        <dsp:cNvSpPr/>
      </dsp:nvSpPr>
      <dsp:spPr>
        <a:xfrm>
          <a:off x="58" y="971509"/>
          <a:ext cx="5630673" cy="34998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500" b="1" kern="1200" dirty="0"/>
            <a:t>Letra chica de los tratados de derechos humanos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500" b="1" kern="1200" dirty="0"/>
            <a:t>Herramienta clave para asegurar tratados como instrumentos vivos</a:t>
          </a:r>
          <a:endParaRPr lang="en-US" sz="2500" kern="1200" dirty="0"/>
        </a:p>
        <a:p>
          <a:pPr marL="457200" lvl="2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500" b="1" kern="1200" dirty="0"/>
            <a:t>Principio de dinamismo de DDHH</a:t>
          </a:r>
          <a:endParaRPr lang="en-US" sz="2500" kern="1200" dirty="0"/>
        </a:p>
        <a:p>
          <a:pPr marL="457200" lvl="2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500" b="1" kern="1200" dirty="0"/>
            <a:t>Adaptación de los objetivos de los tratados a tendencias, necesidades y retos actuales</a:t>
          </a:r>
          <a:endParaRPr lang="en-US" sz="2500" kern="1200" dirty="0"/>
        </a:p>
      </dsp:txBody>
      <dsp:txXfrm>
        <a:off x="58" y="971509"/>
        <a:ext cx="5630673" cy="3499875"/>
      </dsp:txXfrm>
    </dsp:sp>
    <dsp:sp modelId="{E355DD1D-3211-43C5-B8D1-6E4587751CD0}">
      <dsp:nvSpPr>
        <dsp:cNvPr id="0" name=""/>
        <dsp:cNvSpPr/>
      </dsp:nvSpPr>
      <dsp:spPr>
        <a:xfrm>
          <a:off x="6419026" y="59975"/>
          <a:ext cx="5630673" cy="9115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b="1" kern="1200" dirty="0"/>
            <a:t>Observaciones Generales del Comité de Migrantes</a:t>
          </a:r>
          <a:endParaRPr lang="en-US" sz="2500" kern="1200" dirty="0"/>
        </a:p>
      </dsp:txBody>
      <dsp:txXfrm>
        <a:off x="6419026" y="59975"/>
        <a:ext cx="5630673" cy="911533"/>
      </dsp:txXfrm>
    </dsp:sp>
    <dsp:sp modelId="{B9E15D1D-55C6-4A1E-AEE8-8C8846CE2E10}">
      <dsp:nvSpPr>
        <dsp:cNvPr id="0" name=""/>
        <dsp:cNvSpPr/>
      </dsp:nvSpPr>
      <dsp:spPr>
        <a:xfrm>
          <a:off x="6419026" y="971509"/>
          <a:ext cx="5630673" cy="34998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500" b="1" kern="1200" dirty="0"/>
            <a:t>1. Trabajadores migrantes domésticos/as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500" b="1" kern="1200" dirty="0"/>
            <a:t>2. Derechos de migrantes indocumentados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500" b="1" kern="1200" dirty="0"/>
            <a:t>3&amp;4. Derechos de niños/as en contexto de migración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500" b="1" kern="1200" dirty="0"/>
            <a:t>5. Derecho a la libertad y protección contra detención arbitraria</a:t>
          </a:r>
          <a:endParaRPr lang="en-US" sz="2500" kern="1200" dirty="0"/>
        </a:p>
      </dsp:txBody>
      <dsp:txXfrm>
        <a:off x="6419026" y="971509"/>
        <a:ext cx="5630673" cy="349987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C4D2D2-1F69-4F1E-9F0F-6AF6743C5D1F}">
      <dsp:nvSpPr>
        <dsp:cNvPr id="0" name=""/>
        <dsp:cNvSpPr/>
      </dsp:nvSpPr>
      <dsp:spPr>
        <a:xfrm>
          <a:off x="0" y="348002"/>
          <a:ext cx="11826239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08AA50-F43E-4FAF-A8C9-425015F9C4C5}">
      <dsp:nvSpPr>
        <dsp:cNvPr id="0" name=""/>
        <dsp:cNvSpPr/>
      </dsp:nvSpPr>
      <dsp:spPr>
        <a:xfrm>
          <a:off x="591311" y="82322"/>
          <a:ext cx="8278367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03" tIns="0" rIns="31290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800" b="1" kern="1200" dirty="0"/>
            <a:t>Entre Estados (artículo 76)  </a:t>
          </a:r>
          <a:endParaRPr lang="en-US" sz="1800" kern="1200" dirty="0"/>
        </a:p>
      </dsp:txBody>
      <dsp:txXfrm>
        <a:off x="617250" y="108261"/>
        <a:ext cx="8226489" cy="479482"/>
      </dsp:txXfrm>
    </dsp:sp>
    <dsp:sp modelId="{E2A90BAF-0AC5-4834-9CEB-2B71EC40ABA1}">
      <dsp:nvSpPr>
        <dsp:cNvPr id="0" name=""/>
        <dsp:cNvSpPr/>
      </dsp:nvSpPr>
      <dsp:spPr>
        <a:xfrm>
          <a:off x="0" y="1099936"/>
          <a:ext cx="11826239" cy="158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7848" tIns="374904" rIns="917848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 dirty="0"/>
            <a:t>Mecanismo fundamental</a:t>
          </a:r>
          <a:endParaRPr lang="en-US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 dirty="0"/>
            <a:t>Jurisprudencia. </a:t>
          </a:r>
          <a:endParaRPr lang="en-US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 dirty="0"/>
            <a:t>Herramienta de protección adicional para migrantes y familias</a:t>
          </a:r>
          <a:endParaRPr lang="en-US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 dirty="0"/>
            <a:t>Impacto en políticas públicas, prácticas, procedimientos</a:t>
          </a:r>
          <a:endParaRPr lang="en-US" sz="1800" kern="1200" dirty="0"/>
        </a:p>
      </dsp:txBody>
      <dsp:txXfrm>
        <a:off x="0" y="1099936"/>
        <a:ext cx="11826239" cy="1587600"/>
      </dsp:txXfrm>
    </dsp:sp>
    <dsp:sp modelId="{BA506B1A-908E-4121-BB68-BC18A55DE315}">
      <dsp:nvSpPr>
        <dsp:cNvPr id="0" name=""/>
        <dsp:cNvSpPr/>
      </dsp:nvSpPr>
      <dsp:spPr>
        <a:xfrm>
          <a:off x="591311" y="898802"/>
          <a:ext cx="8278367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03" tIns="0" rIns="31290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800" b="1" kern="1200" dirty="0"/>
            <a:t>Comunicaciones Individuales (artículo 77)</a:t>
          </a:r>
          <a:endParaRPr lang="en-US" sz="1800" kern="1200" dirty="0"/>
        </a:p>
      </dsp:txBody>
      <dsp:txXfrm>
        <a:off x="617250" y="924741"/>
        <a:ext cx="8226489" cy="479482"/>
      </dsp:txXfrm>
    </dsp:sp>
    <dsp:sp modelId="{CD02BB22-0D06-4AF6-9D65-08D8CA75860B}">
      <dsp:nvSpPr>
        <dsp:cNvPr id="0" name=""/>
        <dsp:cNvSpPr/>
      </dsp:nvSpPr>
      <dsp:spPr>
        <a:xfrm>
          <a:off x="0" y="3114962"/>
          <a:ext cx="11826239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2A8F8B-5C0C-4C60-872A-7D5E24845AC6}">
      <dsp:nvSpPr>
        <dsp:cNvPr id="0" name=""/>
        <dsp:cNvSpPr/>
      </dsp:nvSpPr>
      <dsp:spPr>
        <a:xfrm>
          <a:off x="591311" y="2849282"/>
          <a:ext cx="8278367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03" tIns="0" rIns="31290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800" b="1" kern="1200" dirty="0"/>
            <a:t>Aún no han entrado en vigor</a:t>
          </a:r>
          <a:endParaRPr lang="en-US" sz="1800" kern="1200" dirty="0"/>
        </a:p>
      </dsp:txBody>
      <dsp:txXfrm>
        <a:off x="617250" y="2875221"/>
        <a:ext cx="8226489" cy="479482"/>
      </dsp:txXfrm>
    </dsp:sp>
    <dsp:sp modelId="{B0E32980-6330-411F-B44F-BDD772921F08}">
      <dsp:nvSpPr>
        <dsp:cNvPr id="0" name=""/>
        <dsp:cNvSpPr/>
      </dsp:nvSpPr>
      <dsp:spPr>
        <a:xfrm>
          <a:off x="0" y="3931442"/>
          <a:ext cx="11826239" cy="7512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7848" tIns="374904" rIns="917848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 dirty="0"/>
            <a:t>Hasta ahora: 4 ratificaciones: El Salvador, Guatemala, México, Uruguay</a:t>
          </a:r>
          <a:endParaRPr lang="en-US" sz="1800" kern="1200" dirty="0"/>
        </a:p>
      </dsp:txBody>
      <dsp:txXfrm>
        <a:off x="0" y="3931442"/>
        <a:ext cx="11826239" cy="751275"/>
      </dsp:txXfrm>
    </dsp:sp>
    <dsp:sp modelId="{178764B3-BABE-4529-BBAC-1B02B1C20DEB}">
      <dsp:nvSpPr>
        <dsp:cNvPr id="0" name=""/>
        <dsp:cNvSpPr/>
      </dsp:nvSpPr>
      <dsp:spPr>
        <a:xfrm>
          <a:off x="591311" y="3665762"/>
          <a:ext cx="8278367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03" tIns="0" rIns="31290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800" b="1" kern="1200" dirty="0"/>
            <a:t>La Convención exige 10 ratificaciones de Estados parte </a:t>
          </a:r>
          <a:endParaRPr lang="en-US" sz="1800" kern="1200" dirty="0"/>
        </a:p>
      </dsp:txBody>
      <dsp:txXfrm>
        <a:off x="617250" y="3691701"/>
        <a:ext cx="8226489" cy="47948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FFEF3C-17BD-4064-9078-EA3404FDAD06}">
      <dsp:nvSpPr>
        <dsp:cNvPr id="0" name=""/>
        <dsp:cNvSpPr/>
      </dsp:nvSpPr>
      <dsp:spPr>
        <a:xfrm>
          <a:off x="0" y="179639"/>
          <a:ext cx="6904036" cy="608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Principio de </a:t>
          </a:r>
          <a:r>
            <a:rPr lang="en-US" sz="1600" b="1" kern="1200" dirty="0" err="1"/>
            <a:t>legalidad</a:t>
          </a:r>
          <a:r>
            <a:rPr lang="en-US" sz="1600" b="1" kern="1200" dirty="0"/>
            <a:t> (</a:t>
          </a:r>
          <a:r>
            <a:rPr lang="en-US" sz="1600" b="1" kern="1200" dirty="0" err="1"/>
            <a:t>detención</a:t>
          </a:r>
          <a:r>
            <a:rPr lang="en-US" sz="1600" b="1" kern="1200" dirty="0"/>
            <a:t> </a:t>
          </a:r>
          <a:r>
            <a:rPr lang="en-US" sz="1600" b="1" kern="1200" dirty="0" err="1"/>
            <a:t>prevista</a:t>
          </a:r>
          <a:r>
            <a:rPr lang="en-US" sz="1600" b="1" kern="1200" dirty="0"/>
            <a:t> </a:t>
          </a:r>
          <a:r>
            <a:rPr lang="en-US" sz="1600" b="1" kern="1200" dirty="0" err="1"/>
            <a:t>en</a:t>
          </a:r>
          <a:r>
            <a:rPr lang="en-US" sz="1600" b="1" kern="1200" dirty="0"/>
            <a:t> la </a:t>
          </a:r>
          <a:r>
            <a:rPr lang="en-US" sz="1600" b="1" kern="1200" dirty="0" err="1"/>
            <a:t>legislación</a:t>
          </a:r>
          <a:r>
            <a:rPr lang="en-US" sz="1600" b="1" kern="1200" dirty="0"/>
            <a:t>)</a:t>
          </a:r>
          <a:endParaRPr lang="en-US" sz="1600" kern="1200" dirty="0"/>
        </a:p>
      </dsp:txBody>
      <dsp:txXfrm>
        <a:off x="29700" y="209339"/>
        <a:ext cx="6844636" cy="549000"/>
      </dsp:txXfrm>
    </dsp:sp>
    <dsp:sp modelId="{74FD27C1-0B79-4638-93B9-3B3270D86150}">
      <dsp:nvSpPr>
        <dsp:cNvPr id="0" name=""/>
        <dsp:cNvSpPr/>
      </dsp:nvSpPr>
      <dsp:spPr>
        <a:xfrm>
          <a:off x="0" y="834119"/>
          <a:ext cx="6904036" cy="608400"/>
        </a:xfrm>
        <a:prstGeom prst="roundRect">
          <a:avLst/>
        </a:prstGeom>
        <a:gradFill rotWithShape="0">
          <a:gsLst>
            <a:gs pos="0">
              <a:schemeClr val="accent2">
                <a:hueOff val="-513343"/>
                <a:satOff val="-178"/>
                <a:lumOff val="65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513343"/>
                <a:satOff val="-178"/>
                <a:lumOff val="65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513343"/>
                <a:satOff val="-178"/>
                <a:lumOff val="65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Prohibición</a:t>
          </a:r>
          <a:r>
            <a:rPr lang="en-US" sz="1600" b="1" kern="1200" dirty="0"/>
            <a:t> de </a:t>
          </a:r>
          <a:r>
            <a:rPr lang="en-US" sz="1600" b="1" kern="1200" dirty="0" err="1"/>
            <a:t>arresto</a:t>
          </a:r>
          <a:r>
            <a:rPr lang="en-US" sz="1600" b="1" kern="1200" dirty="0"/>
            <a:t> o </a:t>
          </a:r>
          <a:r>
            <a:rPr lang="en-US" sz="1600" b="1" kern="1200" dirty="0" err="1"/>
            <a:t>detención</a:t>
          </a:r>
          <a:r>
            <a:rPr lang="en-US" sz="1600" b="1" kern="1200" dirty="0"/>
            <a:t> </a:t>
          </a:r>
          <a:r>
            <a:rPr lang="en-US" sz="1600" b="1" kern="1200" dirty="0" err="1"/>
            <a:t>arbitraria</a:t>
          </a:r>
          <a:endParaRPr lang="en-US" sz="1600" kern="1200" dirty="0"/>
        </a:p>
      </dsp:txBody>
      <dsp:txXfrm>
        <a:off x="29700" y="863819"/>
        <a:ext cx="6844636" cy="549000"/>
      </dsp:txXfrm>
    </dsp:sp>
    <dsp:sp modelId="{417C3EE1-32E1-4740-9258-4CDA2F535C0B}">
      <dsp:nvSpPr>
        <dsp:cNvPr id="0" name=""/>
        <dsp:cNvSpPr/>
      </dsp:nvSpPr>
      <dsp:spPr>
        <a:xfrm>
          <a:off x="0" y="1488599"/>
          <a:ext cx="6904036" cy="608400"/>
        </a:xfrm>
        <a:prstGeom prst="roundRect">
          <a:avLst/>
        </a:prstGeom>
        <a:gradFill rotWithShape="0">
          <a:gsLst>
            <a:gs pos="0">
              <a:schemeClr val="accent2">
                <a:hueOff val="-1026687"/>
                <a:satOff val="-356"/>
                <a:lumOff val="131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1026687"/>
                <a:satOff val="-356"/>
                <a:lumOff val="131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1026687"/>
                <a:satOff val="-356"/>
                <a:lumOff val="131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Derecho a ser </a:t>
          </a:r>
          <a:r>
            <a:rPr lang="en-US" sz="1600" b="1" kern="1200" dirty="0" err="1"/>
            <a:t>informado</a:t>
          </a:r>
          <a:r>
            <a:rPr lang="en-US" sz="1600" b="1" kern="1200" dirty="0"/>
            <a:t> de </a:t>
          </a:r>
          <a:r>
            <a:rPr lang="en-US" sz="1600" b="1" kern="1200" dirty="0" err="1"/>
            <a:t>los</a:t>
          </a:r>
          <a:r>
            <a:rPr lang="en-US" sz="1600" b="1" kern="1200" dirty="0"/>
            <a:t> </a:t>
          </a:r>
          <a:r>
            <a:rPr lang="en-US" sz="1600" b="1" kern="1200" dirty="0" err="1"/>
            <a:t>motivos</a:t>
          </a:r>
          <a:r>
            <a:rPr lang="en-US" sz="1600" b="1" kern="1200" dirty="0"/>
            <a:t> de la </a:t>
          </a:r>
          <a:r>
            <a:rPr lang="en-US" sz="1600" b="1" kern="1200" dirty="0" err="1"/>
            <a:t>detención</a:t>
          </a:r>
          <a:r>
            <a:rPr lang="en-US" sz="1600" b="1" kern="1200" dirty="0"/>
            <a:t> </a:t>
          </a:r>
          <a:r>
            <a:rPr lang="en-US" sz="1600" b="1" kern="1200" dirty="0" err="1"/>
            <a:t>en</a:t>
          </a:r>
          <a:r>
            <a:rPr lang="en-US" sz="1600" b="1" kern="1200" dirty="0"/>
            <a:t> un </a:t>
          </a:r>
          <a:r>
            <a:rPr lang="en-US" sz="1600" b="1" kern="1200" dirty="0" err="1"/>
            <a:t>idioma</a:t>
          </a:r>
          <a:r>
            <a:rPr lang="en-US" sz="1600" b="1" kern="1200" dirty="0"/>
            <a:t> que </a:t>
          </a:r>
          <a:r>
            <a:rPr lang="en-US" sz="1600" b="1" kern="1200" dirty="0" err="1"/>
            <a:t>pueda</a:t>
          </a:r>
          <a:r>
            <a:rPr lang="en-US" sz="1600" b="1" kern="1200" dirty="0"/>
            <a:t> </a:t>
          </a:r>
          <a:r>
            <a:rPr lang="en-US" sz="1600" b="1" kern="1200" dirty="0" err="1"/>
            <a:t>comprender</a:t>
          </a:r>
          <a:endParaRPr lang="en-US" sz="1600" kern="1200" dirty="0"/>
        </a:p>
      </dsp:txBody>
      <dsp:txXfrm>
        <a:off x="29700" y="1518299"/>
        <a:ext cx="6844636" cy="549000"/>
      </dsp:txXfrm>
    </dsp:sp>
    <dsp:sp modelId="{CA20A4FD-2D1B-48A8-A8FA-0052465D1C3B}">
      <dsp:nvSpPr>
        <dsp:cNvPr id="0" name=""/>
        <dsp:cNvSpPr/>
      </dsp:nvSpPr>
      <dsp:spPr>
        <a:xfrm>
          <a:off x="0" y="2143079"/>
          <a:ext cx="6904036" cy="608400"/>
        </a:xfrm>
        <a:prstGeom prst="roundRect">
          <a:avLst/>
        </a:prstGeom>
        <a:gradFill rotWithShape="0">
          <a:gsLst>
            <a:gs pos="0">
              <a:schemeClr val="accent2">
                <a:hueOff val="-1540030"/>
                <a:satOff val="-534"/>
                <a:lumOff val="196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1540030"/>
                <a:satOff val="-534"/>
                <a:lumOff val="196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1540030"/>
                <a:satOff val="-534"/>
                <a:lumOff val="196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Derecho a la </a:t>
          </a:r>
          <a:r>
            <a:rPr lang="en-US" sz="1600" b="1" kern="1200" dirty="0" err="1"/>
            <a:t>asistencia</a:t>
          </a:r>
          <a:r>
            <a:rPr lang="en-US" sz="1600" b="1" kern="1200" dirty="0"/>
            <a:t> y </a:t>
          </a:r>
          <a:r>
            <a:rPr lang="en-US" sz="1600" b="1" kern="1200" dirty="0" err="1"/>
            <a:t>protección</a:t>
          </a:r>
          <a:r>
            <a:rPr lang="en-US" sz="1600" b="1" kern="1200" dirty="0"/>
            <a:t> consular</a:t>
          </a:r>
          <a:endParaRPr lang="en-US" sz="1600" kern="1200" dirty="0"/>
        </a:p>
      </dsp:txBody>
      <dsp:txXfrm>
        <a:off x="29700" y="2172779"/>
        <a:ext cx="6844636" cy="549000"/>
      </dsp:txXfrm>
    </dsp:sp>
    <dsp:sp modelId="{520A5424-5FE8-4296-B934-94C460FAFA59}">
      <dsp:nvSpPr>
        <dsp:cNvPr id="0" name=""/>
        <dsp:cNvSpPr/>
      </dsp:nvSpPr>
      <dsp:spPr>
        <a:xfrm>
          <a:off x="0" y="2797559"/>
          <a:ext cx="6904036" cy="608400"/>
        </a:xfrm>
        <a:prstGeom prst="roundRect">
          <a:avLst/>
        </a:prstGeom>
        <a:gradFill rotWithShape="0">
          <a:gsLst>
            <a:gs pos="0">
              <a:schemeClr val="accent2">
                <a:hueOff val="-2053374"/>
                <a:satOff val="-712"/>
                <a:lumOff val="261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2053374"/>
                <a:satOff val="-712"/>
                <a:lumOff val="261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2053374"/>
                <a:satOff val="-712"/>
                <a:lumOff val="261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Derecho a acceder a un tribunal para que </a:t>
          </a:r>
          <a:r>
            <a:rPr lang="en-US" sz="1600" b="1" kern="1200" dirty="0" err="1"/>
            <a:t>decida</a:t>
          </a:r>
          <a:r>
            <a:rPr lang="en-US" sz="1600" b="1" kern="1200" dirty="0"/>
            <a:t> </a:t>
          </a:r>
          <a:r>
            <a:rPr lang="en-US" sz="1600" b="1" kern="1200" dirty="0" err="1"/>
            <a:t>sobre</a:t>
          </a:r>
          <a:r>
            <a:rPr lang="en-US" sz="1600" b="1" kern="1200" dirty="0"/>
            <a:t> la </a:t>
          </a:r>
          <a:r>
            <a:rPr lang="en-US" sz="1600" b="1" kern="1200" dirty="0" err="1"/>
            <a:t>legalidad</a:t>
          </a:r>
          <a:r>
            <a:rPr lang="en-US" sz="1600" b="1" kern="1200" dirty="0"/>
            <a:t> de la </a:t>
          </a:r>
          <a:r>
            <a:rPr lang="en-US" sz="1600" b="1" kern="1200" dirty="0" err="1"/>
            <a:t>detención</a:t>
          </a:r>
          <a:endParaRPr lang="en-US" sz="1600" kern="1200" dirty="0"/>
        </a:p>
      </dsp:txBody>
      <dsp:txXfrm>
        <a:off x="29700" y="2827259"/>
        <a:ext cx="6844636" cy="549000"/>
      </dsp:txXfrm>
    </dsp:sp>
    <dsp:sp modelId="{5782F331-AC9D-490A-B063-DDCF29A76933}">
      <dsp:nvSpPr>
        <dsp:cNvPr id="0" name=""/>
        <dsp:cNvSpPr/>
      </dsp:nvSpPr>
      <dsp:spPr>
        <a:xfrm>
          <a:off x="0" y="3452040"/>
          <a:ext cx="6904036" cy="608400"/>
        </a:xfrm>
        <a:prstGeom prst="roundRect">
          <a:avLst/>
        </a:prstGeom>
        <a:gradFill rotWithShape="0">
          <a:gsLst>
            <a:gs pos="0">
              <a:schemeClr val="accent2">
                <a:hueOff val="-2566717"/>
                <a:satOff val="-891"/>
                <a:lumOff val="327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2566717"/>
                <a:satOff val="-891"/>
                <a:lumOff val="327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2566717"/>
                <a:satOff val="-891"/>
                <a:lumOff val="327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Derecho a un </a:t>
          </a:r>
          <a:r>
            <a:rPr lang="en-US" sz="1600" b="1" kern="1200" dirty="0" err="1"/>
            <a:t>intérprete</a:t>
          </a:r>
          <a:endParaRPr lang="en-US" sz="1600" kern="1200" dirty="0"/>
        </a:p>
      </dsp:txBody>
      <dsp:txXfrm>
        <a:off x="29700" y="3481740"/>
        <a:ext cx="6844636" cy="549000"/>
      </dsp:txXfrm>
    </dsp:sp>
    <dsp:sp modelId="{4B1504C9-7CF8-4051-9441-392D7F498DF9}">
      <dsp:nvSpPr>
        <dsp:cNvPr id="0" name=""/>
        <dsp:cNvSpPr/>
      </dsp:nvSpPr>
      <dsp:spPr>
        <a:xfrm>
          <a:off x="0" y="4106520"/>
          <a:ext cx="6904036" cy="608400"/>
        </a:xfrm>
        <a:prstGeom prst="roundRect">
          <a:avLst/>
        </a:prstGeom>
        <a:gradFill rotWithShape="0">
          <a:gsLst>
            <a:gs pos="0">
              <a:schemeClr val="accent2">
                <a:hueOff val="-3080061"/>
                <a:satOff val="-1069"/>
                <a:lumOff val="39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3080061"/>
                <a:satOff val="-1069"/>
                <a:lumOff val="39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3080061"/>
                <a:satOff val="-1069"/>
                <a:lumOff val="39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Derecho a la </a:t>
          </a:r>
          <a:r>
            <a:rPr lang="en-US" sz="1600" b="1" kern="1200" dirty="0" err="1"/>
            <a:t>reparación</a:t>
          </a:r>
          <a:r>
            <a:rPr lang="en-US" sz="1600" b="1" kern="1200" dirty="0"/>
            <a:t> </a:t>
          </a:r>
          <a:r>
            <a:rPr lang="en-US" sz="1600" b="1" kern="1200" dirty="0" err="1"/>
            <a:t>en</a:t>
          </a:r>
          <a:r>
            <a:rPr lang="en-US" sz="1600" b="1" kern="1200" dirty="0"/>
            <a:t> </a:t>
          </a:r>
          <a:r>
            <a:rPr lang="en-US" sz="1600" b="1" kern="1200" dirty="0" err="1"/>
            <a:t>caso</a:t>
          </a:r>
          <a:r>
            <a:rPr lang="en-US" sz="1600" b="1" kern="1200" dirty="0"/>
            <a:t> de </a:t>
          </a:r>
          <a:r>
            <a:rPr lang="en-US" sz="1600" b="1" kern="1200" dirty="0" err="1"/>
            <a:t>detención</a:t>
          </a:r>
          <a:r>
            <a:rPr lang="en-US" sz="1600" b="1" kern="1200" dirty="0"/>
            <a:t> </a:t>
          </a:r>
          <a:r>
            <a:rPr lang="en-US" sz="1600" b="1" kern="1200" dirty="0" err="1"/>
            <a:t>arbitraria</a:t>
          </a:r>
          <a:endParaRPr lang="en-US" sz="1600" kern="1200" dirty="0"/>
        </a:p>
      </dsp:txBody>
      <dsp:txXfrm>
        <a:off x="29700" y="4136220"/>
        <a:ext cx="6844636" cy="549000"/>
      </dsp:txXfrm>
    </dsp:sp>
    <dsp:sp modelId="{7CA3EFFA-0778-4FC4-9BCF-34C88CA0106F}">
      <dsp:nvSpPr>
        <dsp:cNvPr id="0" name=""/>
        <dsp:cNvSpPr/>
      </dsp:nvSpPr>
      <dsp:spPr>
        <a:xfrm>
          <a:off x="0" y="4761000"/>
          <a:ext cx="6904036" cy="608400"/>
        </a:xfrm>
        <a:prstGeom prst="roundRect">
          <a:avLst/>
        </a:prstGeom>
        <a:gradFill rotWithShape="0">
          <a:gsLst>
            <a:gs pos="0">
              <a:schemeClr val="accent2">
                <a:hueOff val="-3593404"/>
                <a:satOff val="-1247"/>
                <a:lumOff val="457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3593404"/>
                <a:satOff val="-1247"/>
                <a:lumOff val="457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3593404"/>
                <a:satOff val="-1247"/>
                <a:lumOff val="457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Derecho a ser </a:t>
          </a:r>
          <a:r>
            <a:rPr lang="en-US" sz="1600" b="1" kern="1200" dirty="0" err="1"/>
            <a:t>tratado</a:t>
          </a:r>
          <a:r>
            <a:rPr lang="en-US" sz="1600" b="1" kern="1200" dirty="0"/>
            <a:t> con </a:t>
          </a:r>
          <a:r>
            <a:rPr lang="en-US" sz="1600" b="1" kern="1200" dirty="0" err="1"/>
            <a:t>humanidad</a:t>
          </a:r>
          <a:r>
            <a:rPr lang="en-US" sz="1600" b="1" kern="1200" dirty="0"/>
            <a:t> y </a:t>
          </a:r>
          <a:r>
            <a:rPr lang="en-US" sz="1600" b="1" kern="1200" dirty="0" err="1"/>
            <a:t>dignidad</a:t>
          </a:r>
          <a:r>
            <a:rPr lang="en-US" sz="1600" b="1" kern="1200" dirty="0"/>
            <a:t>.</a:t>
          </a:r>
          <a:endParaRPr lang="en-US" sz="1600" kern="1200" dirty="0"/>
        </a:p>
      </dsp:txBody>
      <dsp:txXfrm>
        <a:off x="29700" y="4790700"/>
        <a:ext cx="6844636" cy="549000"/>
      </dsp:txXfrm>
    </dsp:sp>
    <dsp:sp modelId="{4426D999-A95D-408F-BFD6-D54E117FF593}">
      <dsp:nvSpPr>
        <dsp:cNvPr id="0" name=""/>
        <dsp:cNvSpPr/>
      </dsp:nvSpPr>
      <dsp:spPr>
        <a:xfrm>
          <a:off x="0" y="5415480"/>
          <a:ext cx="6904036" cy="608400"/>
        </a:xfrm>
        <a:prstGeom prst="roundRect">
          <a:avLst/>
        </a:prstGeom>
        <a:gradFill rotWithShape="0">
          <a:gsLst>
            <a:gs pos="0">
              <a:schemeClr val="accent2">
                <a:hueOff val="-4106747"/>
                <a:satOff val="-1425"/>
                <a:lumOff val="523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4106747"/>
                <a:satOff val="-1425"/>
                <a:lumOff val="523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4106747"/>
                <a:satOff val="-1425"/>
                <a:lumOff val="523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Detención</a:t>
          </a:r>
          <a:r>
            <a:rPr lang="en-US" sz="1600" b="1" kern="1200" dirty="0"/>
            <a:t> </a:t>
          </a:r>
          <a:r>
            <a:rPr lang="en-US" sz="1600" b="1" kern="1200" dirty="0" err="1"/>
            <a:t>migratoria</a:t>
          </a:r>
          <a:r>
            <a:rPr lang="en-US" sz="1600" b="1" kern="1200" dirty="0"/>
            <a:t> </a:t>
          </a:r>
          <a:r>
            <a:rPr lang="en-US" sz="1600" b="1" kern="1200" dirty="0" err="1"/>
            <a:t>en</a:t>
          </a:r>
          <a:r>
            <a:rPr lang="en-US" sz="1600" b="1" kern="1200" dirty="0"/>
            <a:t> </a:t>
          </a:r>
          <a:r>
            <a:rPr lang="en-US" sz="1600" b="1" kern="1200" dirty="0" err="1"/>
            <a:t>lugares</a:t>
          </a:r>
          <a:r>
            <a:rPr lang="en-US" sz="1600" b="1" kern="1200" dirty="0"/>
            <a:t> no </a:t>
          </a:r>
          <a:r>
            <a:rPr lang="en-US" sz="1600" b="1" kern="1200" dirty="0" err="1"/>
            <a:t>destinados</a:t>
          </a:r>
          <a:r>
            <a:rPr lang="en-US" sz="1600" b="1" kern="1200" dirty="0"/>
            <a:t> para </a:t>
          </a:r>
          <a:r>
            <a:rPr lang="en-US" sz="1600" b="1" kern="1200" dirty="0" err="1"/>
            <a:t>detención</a:t>
          </a:r>
          <a:r>
            <a:rPr lang="en-US" sz="1600" b="1" kern="1200" dirty="0"/>
            <a:t> penal</a:t>
          </a:r>
          <a:endParaRPr lang="en-US" sz="1600" kern="1200" dirty="0"/>
        </a:p>
      </dsp:txBody>
      <dsp:txXfrm>
        <a:off x="29700" y="5445180"/>
        <a:ext cx="6844636" cy="549000"/>
      </dsp:txXfrm>
    </dsp:sp>
    <dsp:sp modelId="{845B4EBD-F07A-460E-AAFF-0EAD2838B1BE}">
      <dsp:nvSpPr>
        <dsp:cNvPr id="0" name=""/>
        <dsp:cNvSpPr/>
      </dsp:nvSpPr>
      <dsp:spPr>
        <a:xfrm>
          <a:off x="0" y="6069960"/>
          <a:ext cx="6904036" cy="608400"/>
        </a:xfrm>
        <a:prstGeom prst="roundRect">
          <a:avLst/>
        </a:prstGeom>
        <a:gradFill rotWithShape="0">
          <a:gsLst>
            <a:gs pos="0">
              <a:schemeClr val="accent2">
                <a:hueOff val="-4620091"/>
                <a:satOff val="-1603"/>
                <a:lumOff val="58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4620091"/>
                <a:satOff val="-1603"/>
                <a:lumOff val="58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4620091"/>
                <a:satOff val="-1603"/>
                <a:lumOff val="58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Igualdad</a:t>
          </a:r>
          <a:r>
            <a:rPr lang="en-US" sz="1600" b="1" kern="1200" dirty="0"/>
            <a:t> de derechos </a:t>
          </a:r>
          <a:r>
            <a:rPr lang="en-US" sz="1600" b="1" kern="1200" dirty="0" err="1"/>
            <a:t>respecto</a:t>
          </a:r>
          <a:r>
            <a:rPr lang="en-US" sz="1600" b="1" kern="1200" dirty="0"/>
            <a:t> de </a:t>
          </a:r>
          <a:r>
            <a:rPr lang="en-US" sz="1600" b="1" kern="1200" dirty="0" err="1"/>
            <a:t>visitas</a:t>
          </a:r>
          <a:r>
            <a:rPr lang="en-US" sz="1600" b="1" kern="1200" dirty="0"/>
            <a:t> de </a:t>
          </a:r>
          <a:r>
            <a:rPr lang="en-US" sz="1600" b="1" kern="1200" dirty="0" err="1"/>
            <a:t>familiares</a:t>
          </a:r>
          <a:endParaRPr lang="en-US" sz="1600" kern="1200" dirty="0"/>
        </a:p>
      </dsp:txBody>
      <dsp:txXfrm>
        <a:off x="29700" y="6099660"/>
        <a:ext cx="6844636" cy="549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6A965-17AC-43DF-A959-16EE8C5F3ED4}">
      <dsp:nvSpPr>
        <dsp:cNvPr id="0" name=""/>
        <dsp:cNvSpPr/>
      </dsp:nvSpPr>
      <dsp:spPr>
        <a:xfrm>
          <a:off x="0" y="284494"/>
          <a:ext cx="12049759" cy="1077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5195" tIns="395732" rIns="935195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b="1" kern="1200" dirty="0"/>
            <a:t>Detención como medida de último recurso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b="1" kern="1200" dirty="0"/>
            <a:t>Regla general: excepcionalidad de la detención migratoria</a:t>
          </a:r>
          <a:endParaRPr lang="en-US" sz="1900" kern="1200" dirty="0"/>
        </a:p>
      </dsp:txBody>
      <dsp:txXfrm>
        <a:off x="0" y="284494"/>
        <a:ext cx="12049759" cy="1077300"/>
      </dsp:txXfrm>
    </dsp:sp>
    <dsp:sp modelId="{8468AC16-D9B7-4C2F-B46E-29DA810F5FCE}">
      <dsp:nvSpPr>
        <dsp:cNvPr id="0" name=""/>
        <dsp:cNvSpPr/>
      </dsp:nvSpPr>
      <dsp:spPr>
        <a:xfrm>
          <a:off x="602487" y="4054"/>
          <a:ext cx="8434831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8817" tIns="0" rIns="318817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/>
            <a:t>Observación General No. 2 (2013)</a:t>
          </a:r>
          <a:endParaRPr lang="en-US" sz="1900" kern="1200" dirty="0"/>
        </a:p>
      </dsp:txBody>
      <dsp:txXfrm>
        <a:off x="629867" y="31434"/>
        <a:ext cx="8380071" cy="506120"/>
      </dsp:txXfrm>
    </dsp:sp>
    <dsp:sp modelId="{9B823094-320B-4B09-AC84-EA66A64DBA7E}">
      <dsp:nvSpPr>
        <dsp:cNvPr id="0" name=""/>
        <dsp:cNvSpPr/>
      </dsp:nvSpPr>
      <dsp:spPr>
        <a:xfrm>
          <a:off x="0" y="1744834"/>
          <a:ext cx="12049759" cy="2812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5195" tIns="395732" rIns="935195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b="1" kern="1200" dirty="0"/>
            <a:t>Toda detención migratoria de niños es contraria a su interés superior y vulnera su derecho a la libertad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b="1" kern="1200" dirty="0"/>
            <a:t>Prohibición de detención de niños/as y de familias (unidad familiar + libertad)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b="1" kern="1200" dirty="0"/>
            <a:t>Deber de erradicar la detención migratoria de niños/as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b="1" kern="1200" dirty="0"/>
            <a:t>Recursos dedicados a la detención deben ser derivados a soluciones no privativas de la libertad del sistema de protección de infancia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b="1" kern="1200" dirty="0"/>
            <a:t>Medidas de cuidado alternativo. 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b="1" kern="1200" dirty="0"/>
            <a:t>Rol clave del sistema de protección de niñez y adolescencia</a:t>
          </a:r>
          <a:endParaRPr lang="en-US" sz="1900" kern="1200" dirty="0"/>
        </a:p>
      </dsp:txBody>
      <dsp:txXfrm>
        <a:off x="0" y="1744834"/>
        <a:ext cx="12049759" cy="2812950"/>
      </dsp:txXfrm>
    </dsp:sp>
    <dsp:sp modelId="{CFFEB300-5CBB-49DD-AB64-06AFA0C83236}">
      <dsp:nvSpPr>
        <dsp:cNvPr id="0" name=""/>
        <dsp:cNvSpPr/>
      </dsp:nvSpPr>
      <dsp:spPr>
        <a:xfrm>
          <a:off x="602487" y="1464394"/>
          <a:ext cx="8434831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8817" tIns="0" rIns="318817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/>
            <a:t>Observaciones Generales No. 3 y 4 (2017), junto al CDN</a:t>
          </a:r>
          <a:endParaRPr lang="en-US" sz="1900" kern="1200" dirty="0"/>
        </a:p>
      </dsp:txBody>
      <dsp:txXfrm>
        <a:off x="629867" y="1491774"/>
        <a:ext cx="8380071" cy="506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5.png"/><Relationship Id="rId9" Type="http://schemas.microsoft.com/office/2007/relationships/diagramDrawing" Target="../diagrams/drawing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5C18694-F55B-41C0-ABF3-C1D971F99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3E46CA8-7278-4BA3-AACE-235B5B3B53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84FD442-BBC5-4EE1-8A98-4FB7B5DB8C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182" y="101600"/>
            <a:ext cx="12082818" cy="3951785"/>
          </a:xfrm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s-ES" sz="5500" b="1" dirty="0"/>
              <a:t>Sesión informativa sobre el Comité de DDHH de Trabajadores/as Migrantes y sus Familias</a:t>
            </a:r>
            <a:endParaRPr lang="es-AR" sz="55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3CBF3B9-4E7B-4DF9-B2CA-2C73272B5F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9934" y="4653280"/>
            <a:ext cx="10017457" cy="2103120"/>
          </a:xfrm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s-ES" b="1" dirty="0"/>
              <a:t>Organizado por Global </a:t>
            </a:r>
            <a:r>
              <a:rPr lang="es-ES" b="1" dirty="0" err="1"/>
              <a:t>Detention</a:t>
            </a:r>
            <a:r>
              <a:rPr lang="es-ES" b="1" dirty="0"/>
              <a:t> Project</a:t>
            </a:r>
          </a:p>
          <a:p>
            <a:pPr algn="ctr"/>
            <a:r>
              <a:rPr lang="es-ES" b="1" dirty="0"/>
              <a:t>21 de marzo de 2022</a:t>
            </a:r>
          </a:p>
          <a:p>
            <a:pPr algn="ctr"/>
            <a:endParaRPr lang="es-ES" b="1" dirty="0"/>
          </a:p>
          <a:p>
            <a:pPr algn="ctr"/>
            <a:r>
              <a:rPr lang="es-ES" b="1" dirty="0"/>
              <a:t>Pablo Ceriani Cernadas</a:t>
            </a:r>
          </a:p>
          <a:p>
            <a:pPr algn="ctr"/>
            <a:r>
              <a:rPr lang="es-ES" b="1" dirty="0"/>
              <a:t>Experto Independiente Miembro del Comité de Trabajadores/as Migrantes de ONU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2906764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4B77C2-C646-4AD6-90E5-57CF1EA58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b="1" dirty="0"/>
              <a:t>Sección sobre Cooperación Internacional (bilateral, regional, multilateral)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C8F256-1676-4EB2-A93D-500E7B0DE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721" y="2336872"/>
            <a:ext cx="11866880" cy="4328087"/>
          </a:xfrm>
        </p:spPr>
        <p:txBody>
          <a:bodyPr>
            <a:normAutofit lnSpcReduction="10000"/>
          </a:bodyPr>
          <a:lstStyle/>
          <a:p>
            <a:r>
              <a:rPr lang="es-ES" b="1" dirty="0"/>
              <a:t>Promoción de condiciones satisfactorias, equitativas, dignas y lícitas en relación con la migración internacional de los trabajadores y sus familiares </a:t>
            </a:r>
            <a:r>
              <a:rPr lang="en-US" b="1" dirty="0"/>
              <a:t>(arts. 64-71). </a:t>
            </a:r>
          </a:p>
          <a:p>
            <a:r>
              <a:rPr lang="en-US" b="1" dirty="0" err="1"/>
              <a:t>Ejemplos</a:t>
            </a:r>
            <a:r>
              <a:rPr lang="en-US" b="1" dirty="0"/>
              <a:t> de </a:t>
            </a:r>
            <a:r>
              <a:rPr lang="en-US" b="1" dirty="0" err="1"/>
              <a:t>recomendaciones</a:t>
            </a:r>
            <a:r>
              <a:rPr lang="en-US" b="1" dirty="0"/>
              <a:t>:</a:t>
            </a:r>
          </a:p>
          <a:p>
            <a:pPr lvl="1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Honduras</a:t>
            </a:r>
            <a:r>
              <a:rPr lang="en-US" sz="2400" b="1" dirty="0"/>
              <a:t> (2016): </a:t>
            </a:r>
            <a:r>
              <a:rPr lang="en-US" sz="2400" b="1" dirty="0" err="1"/>
              <a:t>Promover</a:t>
            </a:r>
            <a:r>
              <a:rPr lang="en-US" sz="2400" b="1" dirty="0"/>
              <a:t> a </a:t>
            </a:r>
            <a:r>
              <a:rPr lang="en-US" sz="2400" b="1" dirty="0" err="1"/>
              <a:t>nivel</a:t>
            </a:r>
            <a:r>
              <a:rPr lang="en-US" sz="2400" b="1" dirty="0"/>
              <a:t> bilateral y regional </a:t>
            </a:r>
            <a:r>
              <a:rPr lang="en-US" sz="2400" b="1" dirty="0" err="1"/>
              <a:t>iniciativas</a:t>
            </a:r>
            <a:r>
              <a:rPr lang="en-US" sz="2400" b="1" dirty="0"/>
              <a:t> y </a:t>
            </a:r>
            <a:r>
              <a:rPr lang="en-US" sz="2400" b="1" dirty="0" err="1"/>
              <a:t>acuerdos</a:t>
            </a:r>
            <a:r>
              <a:rPr lang="en-US" sz="2400" b="1" dirty="0"/>
              <a:t> </a:t>
            </a:r>
            <a:r>
              <a:rPr lang="en-US" sz="2400" b="1" dirty="0" err="1"/>
              <a:t>dirigidos</a:t>
            </a:r>
            <a:r>
              <a:rPr lang="en-US" sz="2400" b="1" dirty="0"/>
              <a:t> a </a:t>
            </a:r>
            <a:r>
              <a:rPr lang="en-US" sz="2400" b="1" dirty="0" err="1"/>
              <a:t>garantizar</a:t>
            </a:r>
            <a:r>
              <a:rPr lang="en-US" sz="2400" b="1" dirty="0"/>
              <a:t> </a:t>
            </a:r>
            <a:r>
              <a:rPr lang="en-US" sz="2400" b="1" dirty="0" err="1"/>
              <a:t>los</a:t>
            </a:r>
            <a:r>
              <a:rPr lang="en-US" sz="2400" b="1" dirty="0"/>
              <a:t> derechos y </a:t>
            </a:r>
            <a:r>
              <a:rPr lang="en-US" sz="2400" b="1" dirty="0" err="1"/>
              <a:t>garantías</a:t>
            </a:r>
            <a:r>
              <a:rPr lang="en-US" sz="2400" b="1" dirty="0"/>
              <a:t> de la </a:t>
            </a:r>
            <a:r>
              <a:rPr lang="en-US" sz="2400" b="1" dirty="0" err="1"/>
              <a:t>Convención</a:t>
            </a:r>
            <a:r>
              <a:rPr lang="en-US" sz="2400" b="1" dirty="0"/>
              <a:t>, sin </a:t>
            </a:r>
            <a:r>
              <a:rPr lang="en-US" sz="2400" b="1" dirty="0" err="1"/>
              <a:t>perjuicio</a:t>
            </a:r>
            <a:r>
              <a:rPr lang="en-US" sz="2400" b="1" dirty="0"/>
              <a:t> de </a:t>
            </a:r>
            <a:r>
              <a:rPr lang="en-US" sz="2400" b="1" dirty="0" err="1"/>
              <a:t>su</a:t>
            </a:r>
            <a:r>
              <a:rPr lang="en-US" sz="2400" b="1" dirty="0"/>
              <a:t> </a:t>
            </a:r>
            <a:r>
              <a:rPr lang="en-US" sz="2400" b="1" dirty="0" err="1"/>
              <a:t>estatus</a:t>
            </a:r>
            <a:r>
              <a:rPr lang="en-US" sz="2400" b="1" dirty="0"/>
              <a:t> </a:t>
            </a:r>
            <a:r>
              <a:rPr lang="en-US" sz="2400" b="1" dirty="0" err="1"/>
              <a:t>migratorio</a:t>
            </a:r>
            <a:r>
              <a:rPr lang="en-US" sz="2400" b="1" dirty="0"/>
              <a:t>.</a:t>
            </a:r>
          </a:p>
          <a:p>
            <a:pPr lvl="1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Senegal</a:t>
            </a:r>
            <a:r>
              <a:rPr lang="en-US" sz="2400" b="1" dirty="0"/>
              <a:t> (2016): </a:t>
            </a:r>
            <a:r>
              <a:rPr lang="en-US" sz="2400" b="1" dirty="0" err="1"/>
              <a:t>Ampliar</a:t>
            </a:r>
            <a:r>
              <a:rPr lang="en-US" sz="2400" b="1" dirty="0"/>
              <a:t> </a:t>
            </a:r>
            <a:r>
              <a:rPr lang="en-US" sz="2400" b="1" dirty="0" err="1"/>
              <a:t>los</a:t>
            </a:r>
            <a:r>
              <a:rPr lang="en-US" sz="2400" b="1" dirty="0"/>
              <a:t> </a:t>
            </a:r>
            <a:r>
              <a:rPr lang="en-US" sz="2400" b="1" dirty="0" err="1"/>
              <a:t>esfuerzos</a:t>
            </a:r>
            <a:r>
              <a:rPr lang="en-US" sz="2400" b="1" dirty="0"/>
              <a:t> para </a:t>
            </a:r>
            <a:r>
              <a:rPr lang="en-US" sz="2400" b="1" dirty="0" err="1"/>
              <a:t>firmar</a:t>
            </a:r>
            <a:r>
              <a:rPr lang="en-US" sz="2400" b="1" dirty="0"/>
              <a:t> </a:t>
            </a:r>
            <a:r>
              <a:rPr lang="en-US" sz="2400" b="1" dirty="0" err="1"/>
              <a:t>acuerdos</a:t>
            </a:r>
            <a:r>
              <a:rPr lang="en-US" sz="2400" b="1" dirty="0"/>
              <a:t> </a:t>
            </a:r>
            <a:r>
              <a:rPr lang="en-US" sz="2400" b="1" dirty="0" err="1"/>
              <a:t>bilaterales</a:t>
            </a:r>
            <a:r>
              <a:rPr lang="en-US" sz="2400" b="1" dirty="0"/>
              <a:t> y multilaterals con </a:t>
            </a:r>
            <a:r>
              <a:rPr lang="en-US" sz="2400" b="1" dirty="0" err="1"/>
              <a:t>países</a:t>
            </a:r>
            <a:r>
              <a:rPr lang="en-US" sz="2400" b="1" dirty="0"/>
              <a:t> de </a:t>
            </a:r>
            <a:r>
              <a:rPr lang="en-US" sz="2400" b="1" dirty="0" err="1"/>
              <a:t>tránsito</a:t>
            </a:r>
            <a:r>
              <a:rPr lang="en-US" sz="2400" b="1" dirty="0"/>
              <a:t> y </a:t>
            </a:r>
            <a:r>
              <a:rPr lang="en-US" sz="2400" b="1" dirty="0" err="1"/>
              <a:t>destino</a:t>
            </a:r>
            <a:r>
              <a:rPr lang="en-US" sz="2400" b="1" dirty="0"/>
              <a:t> que </a:t>
            </a:r>
            <a:r>
              <a:rPr lang="en-US" sz="2400" b="1" dirty="0" err="1"/>
              <a:t>promuevan</a:t>
            </a:r>
            <a:r>
              <a:rPr lang="en-US" sz="2400" b="1" dirty="0"/>
              <a:t> la </a:t>
            </a:r>
            <a:r>
              <a:rPr lang="en-US" sz="2400" b="1" dirty="0" err="1"/>
              <a:t>migración</a:t>
            </a:r>
            <a:r>
              <a:rPr lang="en-US" sz="2400" b="1" dirty="0"/>
              <a:t> regular y </a:t>
            </a:r>
            <a:r>
              <a:rPr lang="en-US" sz="2400" b="1" dirty="0" err="1"/>
              <a:t>provean</a:t>
            </a:r>
            <a:r>
              <a:rPr lang="en-US" sz="2400" b="1" dirty="0"/>
              <a:t> a las personas </a:t>
            </a:r>
            <a:r>
              <a:rPr lang="en-US" sz="2400" b="1" dirty="0" err="1"/>
              <a:t>migrantes</a:t>
            </a:r>
            <a:r>
              <a:rPr lang="en-US" sz="2400" b="1" dirty="0"/>
              <a:t> con </a:t>
            </a:r>
            <a:r>
              <a:rPr lang="en-US" sz="2400" b="1" dirty="0" err="1"/>
              <a:t>garantías</a:t>
            </a:r>
            <a:r>
              <a:rPr lang="en-US" sz="2400" b="1" dirty="0"/>
              <a:t> </a:t>
            </a:r>
            <a:r>
              <a:rPr lang="en-US" sz="2400" b="1" dirty="0" err="1"/>
              <a:t>procesales</a:t>
            </a:r>
            <a:endParaRPr lang="en-US" sz="2400" b="1" dirty="0"/>
          </a:p>
          <a:p>
            <a:pPr lvl="1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Indonesia</a:t>
            </a:r>
            <a:r>
              <a:rPr lang="en-US" sz="2400" b="1" dirty="0"/>
              <a:t> (2017):  </a:t>
            </a:r>
            <a:r>
              <a:rPr lang="en-US" sz="2400" b="1" dirty="0" err="1"/>
              <a:t>Promover</a:t>
            </a:r>
            <a:r>
              <a:rPr lang="en-US" sz="2400" b="1" dirty="0"/>
              <a:t> </a:t>
            </a:r>
            <a:r>
              <a:rPr lang="en-US" sz="2400" b="1" dirty="0" err="1"/>
              <a:t>activamente</a:t>
            </a:r>
            <a:r>
              <a:rPr lang="en-US" sz="2400" b="1" dirty="0"/>
              <a:t> la </a:t>
            </a:r>
            <a:r>
              <a:rPr lang="en-US" sz="2400" b="1" dirty="0" err="1"/>
              <a:t>ratificación</a:t>
            </a:r>
            <a:r>
              <a:rPr lang="en-US" sz="2400" b="1" dirty="0"/>
              <a:t> de la </a:t>
            </a:r>
            <a:r>
              <a:rPr lang="en-US" sz="2400" b="1" dirty="0" err="1"/>
              <a:t>Convención</a:t>
            </a:r>
            <a:r>
              <a:rPr lang="en-US" sz="2400" b="1" dirty="0"/>
              <a:t> </a:t>
            </a:r>
            <a:r>
              <a:rPr lang="en-US" sz="2400" b="1" dirty="0" err="1"/>
              <a:t>en</a:t>
            </a:r>
            <a:r>
              <a:rPr lang="en-US" sz="2400" b="1" dirty="0"/>
              <a:t> </a:t>
            </a:r>
            <a:r>
              <a:rPr lang="en-US" sz="2400" b="1" dirty="0" err="1"/>
              <a:t>países</a:t>
            </a:r>
            <a:r>
              <a:rPr lang="en-US" sz="2400" b="1" dirty="0"/>
              <a:t> de </a:t>
            </a:r>
            <a:r>
              <a:rPr lang="en-US" sz="2400" b="1" dirty="0" err="1"/>
              <a:t>destino</a:t>
            </a:r>
            <a:r>
              <a:rPr lang="en-US" sz="2400" b="1" dirty="0"/>
              <a:t> y </a:t>
            </a:r>
            <a:r>
              <a:rPr lang="en-US" sz="2400" b="1" dirty="0" err="1"/>
              <a:t>fortalecer</a:t>
            </a:r>
            <a:r>
              <a:rPr lang="en-US" sz="2400" b="1" dirty="0"/>
              <a:t> la </a:t>
            </a:r>
            <a:r>
              <a:rPr lang="en-US" sz="2400" b="1" dirty="0" err="1"/>
              <a:t>cooperación</a:t>
            </a:r>
            <a:r>
              <a:rPr lang="en-US" sz="2400" b="1" dirty="0"/>
              <a:t> para </a:t>
            </a:r>
            <a:r>
              <a:rPr lang="en-US" sz="2400" b="1" dirty="0" err="1"/>
              <a:t>prevenir</a:t>
            </a:r>
            <a:r>
              <a:rPr lang="en-US" sz="2400" b="1" dirty="0"/>
              <a:t> </a:t>
            </a:r>
            <a:r>
              <a:rPr lang="en-US" sz="2400" b="1" dirty="0" err="1"/>
              <a:t>violaciones</a:t>
            </a:r>
            <a:r>
              <a:rPr lang="en-US" sz="2400" b="1" dirty="0"/>
              <a:t> de sus derechos</a:t>
            </a:r>
            <a:endParaRPr lang="es-AR" sz="2400" b="1" dirty="0"/>
          </a:p>
        </p:txBody>
      </p:sp>
    </p:spTree>
    <p:extLst>
      <p:ext uri="{BB962C8B-B14F-4D97-AF65-F5344CB8AC3E}">
        <p14:creationId xmlns:p14="http://schemas.microsoft.com/office/powerpoint/2010/main" val="840471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shade val="100000"/>
                <a:hueMod val="100000"/>
                <a:satMod val="110000"/>
                <a:lumMod val="79000"/>
                <a:lumOff val="21000"/>
              </a:schemeClr>
            </a:gs>
            <a:gs pos="100000">
              <a:schemeClr val="bg2">
                <a:shade val="78000"/>
                <a:hueMod val="44000"/>
                <a:satMod val="200000"/>
                <a:lumMod val="7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B1B45BD-D05B-47CB-97E5-994F293A1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7BDE151-4F7A-4E95-939F-18B2F607C7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EE0EC1C-13FA-459A-9FA2-E8AE9A4D2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0" y="643467"/>
            <a:ext cx="10231120" cy="360302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000" b="1" dirty="0"/>
              <a:t>El </a:t>
            </a:r>
            <a:r>
              <a:rPr lang="en-US" sz="5000" b="1" dirty="0" err="1"/>
              <a:t>Comité</a:t>
            </a:r>
            <a:r>
              <a:rPr lang="en-US" sz="5000" b="1" dirty="0"/>
              <a:t> de ONU </a:t>
            </a:r>
            <a:r>
              <a:rPr lang="en-US" sz="5000" b="1" dirty="0" err="1"/>
              <a:t>sobre</a:t>
            </a:r>
            <a:r>
              <a:rPr lang="en-US" sz="5000" b="1" dirty="0"/>
              <a:t> </a:t>
            </a:r>
            <a:r>
              <a:rPr lang="en-US" sz="5000" b="1" dirty="0" err="1"/>
              <a:t>Trabajadores</a:t>
            </a:r>
            <a:r>
              <a:rPr lang="en-US" sz="5000" b="1" dirty="0"/>
              <a:t>/as </a:t>
            </a:r>
            <a:r>
              <a:rPr lang="en-US" sz="5000" b="1" dirty="0" err="1"/>
              <a:t>Migrantes</a:t>
            </a:r>
            <a:r>
              <a:rPr lang="en-US" sz="5000" b="1" dirty="0"/>
              <a:t>:</a:t>
            </a:r>
            <a:br>
              <a:rPr lang="en-US" sz="5000" b="1" dirty="0"/>
            </a:br>
            <a:r>
              <a:rPr lang="en-US" sz="5000" b="1" dirty="0" err="1"/>
              <a:t>Principales</a:t>
            </a:r>
            <a:r>
              <a:rPr lang="en-US" sz="5000" b="1" dirty="0"/>
              <a:t> </a:t>
            </a:r>
            <a:r>
              <a:rPr lang="en-US" sz="5000" b="1" dirty="0" err="1"/>
              <a:t>mecanismos</a:t>
            </a:r>
            <a:r>
              <a:rPr lang="en-US" sz="5000" b="1" dirty="0"/>
              <a:t> para la </a:t>
            </a:r>
            <a:r>
              <a:rPr lang="en-US" sz="5000" b="1" dirty="0" err="1"/>
              <a:t>protección</a:t>
            </a:r>
            <a:r>
              <a:rPr lang="en-US" sz="5000" b="1" dirty="0"/>
              <a:t> y </a:t>
            </a:r>
            <a:r>
              <a:rPr lang="en-US" sz="5000" b="1" dirty="0" err="1"/>
              <a:t>promoción</a:t>
            </a:r>
            <a:r>
              <a:rPr lang="en-US" sz="5000" b="1" dirty="0"/>
              <a:t> de derechos de </a:t>
            </a:r>
            <a:r>
              <a:rPr lang="en-US" sz="5000" b="1" dirty="0" err="1"/>
              <a:t>migrantes</a:t>
            </a:r>
            <a:r>
              <a:rPr lang="en-US" sz="5000" b="1" dirty="0"/>
              <a:t> y sus </a:t>
            </a:r>
            <a:r>
              <a:rPr lang="en-US" sz="5000" b="1" dirty="0" err="1"/>
              <a:t>familias</a:t>
            </a:r>
            <a:endParaRPr lang="en-US" sz="5000" b="1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D3E1E67-68B8-49AF-8DBA-E7E08CD3F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4568225"/>
            <a:ext cx="12188824" cy="2289774"/>
          </a:xfrm>
          <a:prstGeom prst="rect">
            <a:avLst/>
          </a:prstGeom>
          <a:solidFill>
            <a:srgbClr val="181717">
              <a:alpha val="89804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B22D598-F6B0-414F-95BA-69B8036ED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0322" y="4762275"/>
            <a:ext cx="8417262" cy="1561100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2800">
              <a:solidFill>
                <a:srgbClr val="FFFFFF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96FDE7C-B860-44EE-B294-C8358F7A8E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3921" y="4568225"/>
            <a:ext cx="2764903" cy="2289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38247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485FFDC-0CAD-450C-A1F1-75E392CC81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9672BDB-4ABD-40E5-A8B8-F7340E3BD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1FA2BC7-3F19-4E1C-B3D1-19995D9F6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2FF40B5-1E36-4442-8D28-D1AA571AD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3C09592-2DB2-47C0-A5CB-BD39288D1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214354D-8241-4F8D-8967-7A3FF230F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ctr"/>
            <a:r>
              <a:rPr lang="es-ES" sz="3700" b="1" dirty="0"/>
              <a:t>Mecanismos principales </a:t>
            </a:r>
            <a:br>
              <a:rPr lang="es-ES" sz="3700" b="1" dirty="0"/>
            </a:br>
            <a:r>
              <a:rPr lang="es-ES" sz="3700" b="1" dirty="0"/>
              <a:t>(similares a otros Comités)</a:t>
            </a:r>
            <a:endParaRPr lang="es-AR" sz="3700" b="1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EAF1C5E1-779F-2021-7FF5-F34F67FBBB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5281402"/>
              </p:ext>
            </p:extLst>
          </p:nvPr>
        </p:nvGraphicFramePr>
        <p:xfrm>
          <a:off x="5284788" y="132080"/>
          <a:ext cx="6795452" cy="6634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87207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485FFDC-0CAD-450C-A1F1-75E392CC81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9672BDB-4ABD-40E5-A8B8-F7340E3BD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1FA2BC7-3F19-4E1C-B3D1-19995D9F6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2FF40B5-1E36-4442-8D28-D1AA571AD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3C09592-2DB2-47C0-A5CB-BD39288D1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0064A71-700A-4336-AF4C-D27CEE62C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1" y="2063262"/>
            <a:ext cx="3058160" cy="2661052"/>
          </a:xfrm>
        </p:spPr>
        <p:txBody>
          <a:bodyPr>
            <a:normAutofit/>
          </a:bodyPr>
          <a:lstStyle/>
          <a:p>
            <a:pPr algn="ctr"/>
            <a:r>
              <a:rPr lang="es-ES" sz="4400" b="1" dirty="0"/>
              <a:t>Revisión periódica</a:t>
            </a:r>
            <a:endParaRPr lang="es-AR" sz="4400" b="1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0C68222C-4A8B-70CE-0518-1B95E9ACB8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7792741"/>
              </p:ext>
            </p:extLst>
          </p:nvPr>
        </p:nvGraphicFramePr>
        <p:xfrm>
          <a:off x="4158296" y="91440"/>
          <a:ext cx="8030528" cy="6766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580881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73EC65-E344-4087-BD1E-884EF5E84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es-AR"/>
              <a:t>Seguimiento de las recomendaciones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B13A5F65-0D40-BCEC-F723-BC154FFCA0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574685"/>
              </p:ext>
            </p:extLst>
          </p:nvPr>
        </p:nvGraphicFramePr>
        <p:xfrm>
          <a:off x="681037" y="2062480"/>
          <a:ext cx="10830641" cy="4632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151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3555C5-54A5-44CC-8FC9-77066429E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1" y="753228"/>
            <a:ext cx="10080822" cy="1080938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/>
              <a:t>Revisión periódica: múltiples oportunidades para participación de sociedad civil 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427B35A0-AB07-8796-16FC-D368ABBEF0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7841695"/>
              </p:ext>
            </p:extLst>
          </p:nvPr>
        </p:nvGraphicFramePr>
        <p:xfrm>
          <a:off x="0" y="2113280"/>
          <a:ext cx="12059919" cy="4551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93012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726624-307C-440A-AA44-EFDE42CF1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pPr algn="ctr"/>
            <a:r>
              <a:rPr lang="es-ES" sz="4000" b="1" dirty="0"/>
              <a:t>Observaciones Generales</a:t>
            </a:r>
            <a:endParaRPr lang="es-AR" sz="4000" b="1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2B2BE93E-8A94-3AF1-0E46-AA6DE8D94E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1563308"/>
              </p:ext>
            </p:extLst>
          </p:nvPr>
        </p:nvGraphicFramePr>
        <p:xfrm>
          <a:off x="0" y="2204720"/>
          <a:ext cx="12049759" cy="4531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67909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1BC80A-C743-4A6B-A8B2-253DC6AC8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dirty="0"/>
              <a:t>Comunicaciones entre </a:t>
            </a:r>
            <a:r>
              <a:rPr lang="en-GB" b="1" dirty="0" err="1"/>
              <a:t>Estados</a:t>
            </a:r>
            <a:r>
              <a:rPr lang="en-GB" b="1" dirty="0"/>
              <a:t> y Comunicaciones </a:t>
            </a:r>
            <a:r>
              <a:rPr lang="en-GB" b="1" dirty="0" err="1"/>
              <a:t>Individuales</a:t>
            </a:r>
            <a:endParaRPr lang="en-GB" b="1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9937BC07-4FB1-246D-50B1-CC412F4BB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5329273"/>
              </p:ext>
            </p:extLst>
          </p:nvPr>
        </p:nvGraphicFramePr>
        <p:xfrm>
          <a:off x="203200" y="1971040"/>
          <a:ext cx="11826239" cy="4765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23587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shade val="100000"/>
                <a:hueMod val="100000"/>
                <a:satMod val="110000"/>
                <a:lumMod val="79000"/>
                <a:lumOff val="21000"/>
              </a:schemeClr>
            </a:gs>
            <a:gs pos="100000">
              <a:schemeClr val="bg2">
                <a:shade val="78000"/>
                <a:hueMod val="44000"/>
                <a:satMod val="200000"/>
                <a:lumMod val="7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B1B45BD-D05B-47CB-97E5-994F293A1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7BDE151-4F7A-4E95-939F-18B2F607C7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56CA33B-AA2A-4A6C-8A96-89E759A27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0" y="643466"/>
            <a:ext cx="8133812" cy="392475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600" b="1" dirty="0"/>
              <a:t>El derecho a la Libertad y la </a:t>
            </a:r>
            <a:r>
              <a:rPr lang="en-US" sz="5600" b="1" dirty="0" err="1"/>
              <a:t>protección</a:t>
            </a:r>
            <a:r>
              <a:rPr lang="en-US" sz="5600" b="1" dirty="0"/>
              <a:t> contra la </a:t>
            </a:r>
            <a:r>
              <a:rPr lang="en-US" sz="5600" b="1" dirty="0" err="1"/>
              <a:t>detención</a:t>
            </a:r>
            <a:r>
              <a:rPr lang="en-US" sz="5600" b="1" dirty="0"/>
              <a:t> </a:t>
            </a:r>
            <a:r>
              <a:rPr lang="en-US" sz="5600" b="1" dirty="0" err="1"/>
              <a:t>arbitraria</a:t>
            </a:r>
            <a:r>
              <a:rPr lang="en-US" sz="5600" b="1" dirty="0"/>
              <a:t> </a:t>
            </a:r>
            <a:r>
              <a:rPr lang="en-US" sz="5600" b="1" dirty="0" err="1"/>
              <a:t>en</a:t>
            </a:r>
            <a:r>
              <a:rPr lang="en-US" sz="5600" b="1" dirty="0"/>
              <a:t> la </a:t>
            </a:r>
            <a:r>
              <a:rPr lang="en-US" sz="5600" b="1" dirty="0" err="1"/>
              <a:t>Convención</a:t>
            </a:r>
            <a:r>
              <a:rPr lang="en-US" sz="5600" b="1" dirty="0"/>
              <a:t> y la </a:t>
            </a:r>
            <a:r>
              <a:rPr lang="en-US" sz="5600" b="1" dirty="0" err="1"/>
              <a:t>jurisprudencia</a:t>
            </a:r>
            <a:r>
              <a:rPr lang="en-US" sz="5600" b="1" dirty="0"/>
              <a:t> del </a:t>
            </a:r>
            <a:r>
              <a:rPr lang="en-US" sz="5600" b="1" dirty="0" err="1"/>
              <a:t>Comité</a:t>
            </a:r>
            <a:endParaRPr lang="en-US" sz="5600" b="1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D3E1E67-68B8-49AF-8DBA-E7E08CD3F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4568225"/>
            <a:ext cx="12188824" cy="2289774"/>
          </a:xfrm>
          <a:prstGeom prst="rect">
            <a:avLst/>
          </a:prstGeom>
          <a:solidFill>
            <a:srgbClr val="181717">
              <a:alpha val="89804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A03862-414D-4067-848C-8A287C973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0322" y="4762275"/>
            <a:ext cx="8417262" cy="1561100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96FDE7C-B860-44EE-B294-C8358F7A8E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3921" y="4568225"/>
            <a:ext cx="2764903" cy="2289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919476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485FFDC-0CAD-450C-A1F1-75E392CC81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9672BDB-4ABD-40E5-A8B8-F7340E3BD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1FA2BC7-3F19-4E1C-B3D1-19995D9F6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2FF40B5-1E36-4442-8D28-D1AA571AD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3C09592-2DB2-47C0-A5CB-BD39288D1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CCE0910-F66E-4163-8D47-5ED714D7A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081" y="2063262"/>
            <a:ext cx="4287520" cy="2661052"/>
          </a:xfrm>
        </p:spPr>
        <p:txBody>
          <a:bodyPr>
            <a:normAutofit/>
          </a:bodyPr>
          <a:lstStyle/>
          <a:p>
            <a:pPr algn="ctr"/>
            <a:r>
              <a:rPr lang="es-ES" sz="3700" b="1" dirty="0"/>
              <a:t>El derecho a la libertad en la Convención</a:t>
            </a:r>
            <a:br>
              <a:rPr lang="es-ES" sz="3700" b="1" dirty="0"/>
            </a:br>
            <a:r>
              <a:rPr lang="es-ES" sz="3700" b="1" dirty="0"/>
              <a:t>(artículos 16 &amp; 17)</a:t>
            </a:r>
            <a:endParaRPr lang="es-AR" sz="3700" b="1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B6BF84D4-CF7A-DC4C-555A-54BD678BA6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8779153"/>
              </p:ext>
            </p:extLst>
          </p:nvPr>
        </p:nvGraphicFramePr>
        <p:xfrm>
          <a:off x="5284788" y="1"/>
          <a:ext cx="690403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96702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6B9850-BADA-46B8-877A-8DADAACF3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5400" dirty="0"/>
              <a:t>Temas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954824-F8AB-4742-960E-D8A9FF549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547" y="2336872"/>
            <a:ext cx="11682484" cy="4267127"/>
          </a:xfrm>
        </p:spPr>
        <p:txBody>
          <a:bodyPr>
            <a:normAutofit/>
          </a:bodyPr>
          <a:lstStyle/>
          <a:p>
            <a:pPr marL="457200" indent="-457200" algn="ctr">
              <a:buFont typeface="+mj-lt"/>
              <a:buAutoNum type="arabicPeriod"/>
            </a:pPr>
            <a:r>
              <a:rPr lang="es-AR" b="1" dirty="0"/>
              <a:t>Introducción a la Convención de DDHH de Trabajadores/as Migrantes y sus Familiares: datos básicos, contenido y alcance</a:t>
            </a:r>
          </a:p>
          <a:p>
            <a:pPr marL="0" indent="0" algn="ctr">
              <a:buNone/>
            </a:pPr>
            <a:endParaRPr lang="es-AR" b="1" dirty="0"/>
          </a:p>
          <a:p>
            <a:pPr marL="0" indent="0" algn="ctr">
              <a:buNone/>
            </a:pPr>
            <a:r>
              <a:rPr lang="es-AR" b="1" dirty="0"/>
              <a:t>2. El Comité de Trabajadores/as Migrantes: principales mecanismos para la protección de los derechos de las personas migrantes</a:t>
            </a:r>
          </a:p>
          <a:p>
            <a:pPr marL="0" indent="0" algn="ctr">
              <a:buNone/>
            </a:pPr>
            <a:r>
              <a:rPr lang="es-AR" b="1" dirty="0"/>
              <a:t>3. El derecho a la libertad y la protección contra la detención arbitraria en la Convención y en la jurisprudencia del Comité</a:t>
            </a:r>
          </a:p>
          <a:p>
            <a:pPr marL="0" indent="0" algn="ctr">
              <a:buNone/>
            </a:pPr>
            <a:endParaRPr lang="es-AR" b="1" dirty="0"/>
          </a:p>
          <a:p>
            <a:pPr marL="0" indent="0" algn="ctr">
              <a:buNone/>
            </a:pPr>
            <a:r>
              <a:rPr lang="es-AR" b="1" dirty="0"/>
              <a:t>4. La ratificación de la Convención: desafíos y argumentos</a:t>
            </a:r>
          </a:p>
        </p:txBody>
      </p:sp>
    </p:spTree>
    <p:extLst>
      <p:ext uri="{BB962C8B-B14F-4D97-AF65-F5344CB8AC3E}">
        <p14:creationId xmlns:p14="http://schemas.microsoft.com/office/powerpoint/2010/main" val="33855336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87B43D-F143-4EE6-8A63-165724A8B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753228"/>
            <a:ext cx="10294182" cy="1080938"/>
          </a:xfrm>
        </p:spPr>
        <p:txBody>
          <a:bodyPr>
            <a:normAutofit/>
          </a:bodyPr>
          <a:lstStyle/>
          <a:p>
            <a:pPr algn="ctr"/>
            <a:r>
              <a:rPr lang="es-ES" b="1" dirty="0"/>
              <a:t>El derecho a la libertad en las Observaciones Generales del Comité</a:t>
            </a:r>
            <a:endParaRPr lang="es-AR" b="1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CAB242B7-E68D-49D9-886B-3A0E804D82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6773885"/>
              </p:ext>
            </p:extLst>
          </p:nvPr>
        </p:nvGraphicFramePr>
        <p:xfrm>
          <a:off x="0" y="2113280"/>
          <a:ext cx="12049759" cy="4561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65822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27AE0B-CFB7-474E-A2F5-D78D655A0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Observación General No. 5 (2021):   Estándares introductorios</a:t>
            </a:r>
            <a:endParaRPr lang="es-AR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32BADD52-2F08-CBAF-0A3D-C857A2F1575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3520" y="2194560"/>
          <a:ext cx="11592560" cy="4419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33461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814C40-57B5-4408-B27C-F25034AF9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894080"/>
            <a:ext cx="9613861" cy="940086"/>
          </a:xfrm>
        </p:spPr>
        <p:txBody>
          <a:bodyPr>
            <a:normAutofit fontScale="90000"/>
          </a:bodyPr>
          <a:lstStyle/>
          <a:p>
            <a:r>
              <a:rPr lang="es-AR" b="1" dirty="0"/>
              <a:t>OG5: Definiciones sobre privación de libertad</a:t>
            </a:r>
            <a:endParaRPr lang="es-AR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BD6F096A-9D56-346B-0F5C-6EC8336E7A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6518189"/>
              </p:ext>
            </p:extLst>
          </p:nvPr>
        </p:nvGraphicFramePr>
        <p:xfrm>
          <a:off x="132080" y="2011680"/>
          <a:ext cx="11988799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88763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1C8D9D-5639-450C-AB61-BE55A9331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dirty="0"/>
              <a:t>OG5: Jurisdicción, privatización y responsabilidades estatales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884829-6A51-4B6B-A9C2-3A5CDB169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214880"/>
            <a:ext cx="12100561" cy="4571999"/>
          </a:xfrm>
        </p:spPr>
        <p:txBody>
          <a:bodyPr>
            <a:normAutofit/>
          </a:bodyPr>
          <a:lstStyle/>
          <a:p>
            <a:r>
              <a:rPr lang="es-AR" sz="2600" b="1" dirty="0"/>
              <a:t>Principio de autoridad efectiva, de </a:t>
            </a:r>
            <a:r>
              <a:rPr lang="es-AR" sz="2600" b="1" i="1" dirty="0"/>
              <a:t>facto</a:t>
            </a:r>
            <a:r>
              <a:rPr lang="es-AR" sz="2600" b="1" dirty="0"/>
              <a:t> o de </a:t>
            </a:r>
            <a:r>
              <a:rPr lang="es-AR" sz="2600" b="1" i="1" dirty="0"/>
              <a:t>jure (territorio y más allá)</a:t>
            </a:r>
          </a:p>
          <a:p>
            <a:pPr lvl="1"/>
            <a:r>
              <a:rPr lang="en-US" sz="2600" b="1" dirty="0" err="1"/>
              <a:t>Responsabilidad</a:t>
            </a:r>
            <a:r>
              <a:rPr lang="en-US" sz="2600" b="1" dirty="0"/>
              <a:t> </a:t>
            </a:r>
            <a:r>
              <a:rPr lang="en-US" sz="2600" b="1" dirty="0" err="1"/>
              <a:t>cuando</a:t>
            </a:r>
            <a:r>
              <a:rPr lang="en-US" sz="2600" b="1" dirty="0"/>
              <a:t> </a:t>
            </a:r>
            <a:r>
              <a:rPr lang="en-US" sz="2600" b="1" dirty="0" err="1"/>
              <a:t>el</a:t>
            </a:r>
            <a:r>
              <a:rPr lang="en-US" sz="2600" b="1" dirty="0"/>
              <a:t> Estado </a:t>
            </a:r>
            <a:r>
              <a:rPr lang="en-US" sz="2600" b="1" dirty="0" err="1"/>
              <a:t>participa</a:t>
            </a:r>
            <a:r>
              <a:rPr lang="en-US" sz="2600" b="1" dirty="0"/>
              <a:t> </a:t>
            </a:r>
            <a:r>
              <a:rPr lang="en-US" sz="2600" b="1" dirty="0" err="1"/>
              <a:t>en</a:t>
            </a:r>
            <a:r>
              <a:rPr lang="en-US" sz="2600" b="1" dirty="0"/>
              <a:t> </a:t>
            </a:r>
            <a:r>
              <a:rPr lang="en-US" sz="2600" b="1" dirty="0" err="1"/>
              <a:t>diseño</a:t>
            </a:r>
            <a:r>
              <a:rPr lang="en-US" sz="2600" b="1" dirty="0"/>
              <a:t>, </a:t>
            </a:r>
            <a:r>
              <a:rPr lang="en-US" sz="2600" b="1" dirty="0" err="1"/>
              <a:t>financiamiento</a:t>
            </a:r>
            <a:r>
              <a:rPr lang="en-US" sz="2600" b="1" dirty="0"/>
              <a:t> o </a:t>
            </a:r>
            <a:r>
              <a:rPr lang="en-US" sz="2600" b="1" dirty="0" err="1"/>
              <a:t>administración</a:t>
            </a:r>
            <a:r>
              <a:rPr lang="en-US" sz="2600" b="1" dirty="0"/>
              <a:t> de </a:t>
            </a:r>
            <a:r>
              <a:rPr lang="en-US" sz="2600" b="1" dirty="0" err="1"/>
              <a:t>lugares</a:t>
            </a:r>
            <a:r>
              <a:rPr lang="en-US" sz="2600" b="1" dirty="0"/>
              <a:t> de </a:t>
            </a:r>
            <a:r>
              <a:rPr lang="en-US" sz="2600" b="1" dirty="0" err="1"/>
              <a:t>detención</a:t>
            </a:r>
            <a:endParaRPr lang="en-US" sz="2600" b="1" dirty="0"/>
          </a:p>
          <a:p>
            <a:pPr lvl="1"/>
            <a:r>
              <a:rPr lang="en-US" sz="2600" b="1" dirty="0"/>
              <a:t>Si </a:t>
            </a:r>
            <a:r>
              <a:rPr lang="en-US" sz="2600" b="1" dirty="0" err="1"/>
              <a:t>el</a:t>
            </a:r>
            <a:r>
              <a:rPr lang="en-US" sz="2600" b="1" dirty="0"/>
              <a:t> Estado </a:t>
            </a:r>
            <a:r>
              <a:rPr lang="en-US" sz="2600" b="1" dirty="0" err="1"/>
              <a:t>traslada</a:t>
            </a:r>
            <a:r>
              <a:rPr lang="en-US" sz="2600" b="1" dirty="0"/>
              <a:t> </a:t>
            </a:r>
            <a:r>
              <a:rPr lang="en-US" sz="2600" b="1" dirty="0" err="1"/>
              <a:t>migrantes</a:t>
            </a:r>
            <a:r>
              <a:rPr lang="en-US" sz="2600" b="1" dirty="0"/>
              <a:t> </a:t>
            </a:r>
            <a:r>
              <a:rPr lang="en-US" sz="2600" b="1" dirty="0" err="1"/>
              <a:t>fuera</a:t>
            </a:r>
            <a:r>
              <a:rPr lang="en-US" sz="2600" b="1" dirty="0"/>
              <a:t> de </a:t>
            </a:r>
            <a:r>
              <a:rPr lang="en-US" sz="2600" b="1" dirty="0" err="1"/>
              <a:t>su</a:t>
            </a:r>
            <a:r>
              <a:rPr lang="en-US" sz="2600" b="1" dirty="0"/>
              <a:t> </a:t>
            </a:r>
            <a:r>
              <a:rPr lang="en-US" sz="2600" b="1" dirty="0" err="1"/>
              <a:t>territorio</a:t>
            </a:r>
            <a:r>
              <a:rPr lang="en-US" sz="2600" b="1" dirty="0"/>
              <a:t>, </a:t>
            </a:r>
            <a:r>
              <a:rPr lang="en-US" sz="2600" b="1" dirty="0" err="1"/>
              <a:t>sigue</a:t>
            </a:r>
            <a:r>
              <a:rPr lang="en-US" sz="2600" b="1" dirty="0"/>
              <a:t> </a:t>
            </a:r>
            <a:r>
              <a:rPr lang="en-US" sz="2600" b="1" dirty="0" err="1"/>
              <a:t>siendo</a:t>
            </a:r>
            <a:r>
              <a:rPr lang="en-US" sz="2600" b="1" dirty="0"/>
              <a:t> </a:t>
            </a:r>
            <a:r>
              <a:rPr lang="en-US" sz="2600" b="1" dirty="0" err="1"/>
              <a:t>responsable</a:t>
            </a:r>
            <a:endParaRPr lang="en-US" sz="2600" b="1" dirty="0"/>
          </a:p>
          <a:p>
            <a:pPr lvl="1"/>
            <a:r>
              <a:rPr lang="en-US" sz="2600" b="1" dirty="0"/>
              <a:t>Si se </a:t>
            </a:r>
            <a:r>
              <a:rPr lang="en-US" sz="2600" b="1" dirty="0" err="1"/>
              <a:t>promueven</a:t>
            </a:r>
            <a:r>
              <a:rPr lang="en-US" sz="2600" b="1" dirty="0"/>
              <a:t> </a:t>
            </a:r>
            <a:r>
              <a:rPr lang="en-US" sz="2600" b="1" dirty="0" err="1"/>
              <a:t>acuerdos</a:t>
            </a:r>
            <a:r>
              <a:rPr lang="en-US" sz="2600" b="1" dirty="0"/>
              <a:t> para </a:t>
            </a:r>
            <a:r>
              <a:rPr lang="en-US" sz="2600" b="1" dirty="0" err="1"/>
              <a:t>trasladar</a:t>
            </a:r>
            <a:r>
              <a:rPr lang="en-US" sz="2600" b="1" dirty="0"/>
              <a:t> </a:t>
            </a:r>
            <a:r>
              <a:rPr lang="en-US" sz="2600" b="1" dirty="0" err="1"/>
              <a:t>solicitantes</a:t>
            </a:r>
            <a:r>
              <a:rPr lang="en-US" sz="2600" b="1" dirty="0"/>
              <a:t> de </a:t>
            </a:r>
            <a:r>
              <a:rPr lang="en-US" sz="2600" b="1" dirty="0" err="1"/>
              <a:t>asilo</a:t>
            </a:r>
            <a:r>
              <a:rPr lang="en-US" sz="2600" b="1" dirty="0"/>
              <a:t> a </a:t>
            </a:r>
            <a:r>
              <a:rPr lang="en-US" sz="2600" b="1" dirty="0" err="1"/>
              <a:t>otros</a:t>
            </a:r>
            <a:r>
              <a:rPr lang="en-US" sz="2600" b="1" dirty="0"/>
              <a:t> </a:t>
            </a:r>
            <a:r>
              <a:rPr lang="en-US" sz="2600" b="1" dirty="0" err="1"/>
              <a:t>países</a:t>
            </a:r>
            <a:r>
              <a:rPr lang="en-US" sz="2600" b="1" dirty="0"/>
              <a:t>, sus </a:t>
            </a:r>
            <a:r>
              <a:rPr lang="en-US" sz="2600" b="1" dirty="0" err="1"/>
              <a:t>obligaciones</a:t>
            </a:r>
            <a:r>
              <a:rPr lang="en-US" sz="2600" b="1" dirty="0"/>
              <a:t> de DDHH y Derecho de </a:t>
            </a:r>
            <a:r>
              <a:rPr lang="en-US" sz="2600" b="1" dirty="0" err="1"/>
              <a:t>Refugiados</a:t>
            </a:r>
            <a:r>
              <a:rPr lang="en-US" sz="2600" b="1" dirty="0"/>
              <a:t> </a:t>
            </a:r>
            <a:r>
              <a:rPr lang="en-US" sz="2600" b="1" dirty="0" err="1"/>
              <a:t>permanecen</a:t>
            </a:r>
            <a:endParaRPr lang="en-US" sz="2600" b="1" dirty="0"/>
          </a:p>
          <a:p>
            <a:r>
              <a:rPr lang="en-US" sz="2600" b="1" dirty="0" err="1"/>
              <a:t>Deberes</a:t>
            </a:r>
            <a:r>
              <a:rPr lang="en-US" sz="2600" b="1" dirty="0"/>
              <a:t> del Estado </a:t>
            </a:r>
            <a:r>
              <a:rPr lang="en-US" sz="2600" b="1" dirty="0" err="1"/>
              <a:t>en</a:t>
            </a:r>
            <a:r>
              <a:rPr lang="en-US" sz="2600" b="1" dirty="0"/>
              <a:t> </a:t>
            </a:r>
            <a:r>
              <a:rPr lang="en-US" sz="2600" b="1" dirty="0" err="1"/>
              <a:t>caso</a:t>
            </a:r>
            <a:r>
              <a:rPr lang="en-US" sz="2600" b="1" dirty="0"/>
              <a:t> de </a:t>
            </a:r>
            <a:r>
              <a:rPr lang="en-US" sz="2600" b="1" dirty="0" err="1"/>
              <a:t>participación</a:t>
            </a:r>
            <a:r>
              <a:rPr lang="en-US" sz="2600" b="1" dirty="0"/>
              <a:t> de </a:t>
            </a:r>
            <a:r>
              <a:rPr lang="en-US" sz="2600" b="1" dirty="0" err="1"/>
              <a:t>actores</a:t>
            </a:r>
            <a:r>
              <a:rPr lang="en-US" sz="2600" b="1" dirty="0"/>
              <a:t> privados</a:t>
            </a:r>
          </a:p>
          <a:p>
            <a:pPr lvl="1"/>
            <a:r>
              <a:rPr lang="en-US" sz="2600" b="1" dirty="0"/>
              <a:t>Si </a:t>
            </a:r>
            <a:r>
              <a:rPr lang="en-US" sz="2600" b="1" dirty="0" err="1"/>
              <a:t>el</a:t>
            </a:r>
            <a:r>
              <a:rPr lang="en-US" sz="2600" b="1" dirty="0"/>
              <a:t> Estado </a:t>
            </a:r>
            <a:r>
              <a:rPr lang="en-US" sz="2600" b="1" dirty="0" err="1"/>
              <a:t>subcontrata</a:t>
            </a:r>
            <a:r>
              <a:rPr lang="en-US" sz="2600" b="1" dirty="0"/>
              <a:t> </a:t>
            </a:r>
            <a:r>
              <a:rPr lang="en-US" sz="2600" b="1" dirty="0" err="1"/>
              <a:t>empresas</a:t>
            </a:r>
            <a:r>
              <a:rPr lang="en-US" sz="2600" b="1" dirty="0"/>
              <a:t> para </a:t>
            </a:r>
            <a:r>
              <a:rPr lang="en-US" sz="2600" b="1" dirty="0" err="1"/>
              <a:t>gestionar</a:t>
            </a:r>
            <a:r>
              <a:rPr lang="en-US" sz="2600" b="1" dirty="0"/>
              <a:t> la </a:t>
            </a:r>
            <a:r>
              <a:rPr lang="en-US" sz="2600" b="1" dirty="0" err="1"/>
              <a:t>detención</a:t>
            </a:r>
            <a:r>
              <a:rPr lang="en-US" sz="2600" b="1" dirty="0"/>
              <a:t>, </a:t>
            </a:r>
            <a:r>
              <a:rPr lang="en-US" sz="2600" b="1" dirty="0" err="1"/>
              <a:t>sigue</a:t>
            </a:r>
            <a:r>
              <a:rPr lang="en-US" sz="2600" b="1" dirty="0"/>
              <a:t> </a:t>
            </a:r>
            <a:r>
              <a:rPr lang="en-US" sz="2600" b="1" dirty="0" err="1"/>
              <a:t>siendo</a:t>
            </a:r>
            <a:r>
              <a:rPr lang="en-US" sz="2600" b="1" dirty="0"/>
              <a:t> </a:t>
            </a:r>
            <a:r>
              <a:rPr lang="en-US" sz="2600" b="1" dirty="0" err="1"/>
              <a:t>responsable</a:t>
            </a:r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40531988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F33A4D-F903-4BD7-9BD5-7C8BD729E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/>
              <a:t>OG5: Principios Fundamentales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2C4682-4AFF-425B-B06B-F93D338CB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1" y="2133600"/>
            <a:ext cx="11775440" cy="4612639"/>
          </a:xfrm>
        </p:spPr>
        <p:txBody>
          <a:bodyPr>
            <a:normAutofit/>
          </a:bodyPr>
          <a:lstStyle/>
          <a:p>
            <a:r>
              <a:rPr lang="es-AR" b="1" dirty="0"/>
              <a:t>No discriminación</a:t>
            </a:r>
          </a:p>
          <a:p>
            <a:r>
              <a:rPr lang="es-AR" b="1" dirty="0"/>
              <a:t>No criminalización de la migración</a:t>
            </a:r>
          </a:p>
          <a:p>
            <a:r>
              <a:rPr lang="es-AR" b="1" dirty="0"/>
              <a:t>Excepcionalidad de la detención migratoria</a:t>
            </a:r>
          </a:p>
          <a:p>
            <a:r>
              <a:rPr lang="es-AR" b="1" dirty="0"/>
              <a:t>No detención de niños/as y familias</a:t>
            </a:r>
          </a:p>
          <a:p>
            <a:r>
              <a:rPr lang="es-AR" b="1" dirty="0"/>
              <a:t>No detención de personas en situaciones de vulnerabilidad	</a:t>
            </a:r>
          </a:p>
          <a:p>
            <a:pPr lvl="1"/>
            <a:r>
              <a:rPr lang="en-US" sz="2400" b="1" dirty="0" err="1"/>
              <a:t>migrantes</a:t>
            </a:r>
            <a:r>
              <a:rPr lang="en-US" sz="2400" b="1" dirty="0"/>
              <a:t> con </a:t>
            </a:r>
            <a:r>
              <a:rPr lang="en-US" sz="2400" b="1" dirty="0" err="1"/>
              <a:t>necesidades</a:t>
            </a:r>
            <a:r>
              <a:rPr lang="en-US" sz="2400" b="1" dirty="0"/>
              <a:t> </a:t>
            </a:r>
            <a:r>
              <a:rPr lang="en-US" sz="2400" b="1" dirty="0" err="1"/>
              <a:t>específicas</a:t>
            </a:r>
            <a:r>
              <a:rPr lang="en-US" sz="2400" b="1" dirty="0"/>
              <a:t> o </a:t>
            </a:r>
            <a:r>
              <a:rPr lang="en-US" sz="2400" b="1" dirty="0" err="1"/>
              <a:t>en</a:t>
            </a:r>
            <a:r>
              <a:rPr lang="en-US" sz="2400" b="1" dirty="0"/>
              <a:t> particular </a:t>
            </a:r>
            <a:r>
              <a:rPr lang="en-US" sz="2400" b="1" dirty="0" err="1"/>
              <a:t>riesgo</a:t>
            </a:r>
            <a:r>
              <a:rPr lang="en-US" sz="2400" b="1" dirty="0"/>
              <a:t> de </a:t>
            </a:r>
            <a:r>
              <a:rPr lang="en-US" sz="2400" b="1" dirty="0" err="1"/>
              <a:t>explotación</a:t>
            </a:r>
            <a:r>
              <a:rPr lang="en-US" sz="2400" b="1" dirty="0"/>
              <a:t>, </a:t>
            </a:r>
            <a:r>
              <a:rPr lang="en-US" sz="2400" b="1" dirty="0" err="1"/>
              <a:t>abuso</a:t>
            </a:r>
            <a:r>
              <a:rPr lang="en-US" sz="2400" b="1" dirty="0"/>
              <a:t>, </a:t>
            </a:r>
            <a:r>
              <a:rPr lang="en-US" sz="2400" b="1" dirty="0" err="1"/>
              <a:t>violencia</a:t>
            </a:r>
            <a:r>
              <a:rPr lang="en-US" sz="2400" b="1" dirty="0"/>
              <a:t> </a:t>
            </a:r>
            <a:r>
              <a:rPr lang="en-US" sz="2400" b="1" dirty="0" err="1"/>
              <a:t>basada</a:t>
            </a:r>
            <a:r>
              <a:rPr lang="en-US" sz="2400" b="1" dirty="0"/>
              <a:t> </a:t>
            </a:r>
            <a:r>
              <a:rPr lang="en-US" sz="2400" b="1" dirty="0" err="1"/>
              <a:t>en</a:t>
            </a:r>
            <a:r>
              <a:rPr lang="en-US" sz="2400" b="1" dirty="0"/>
              <a:t> </a:t>
            </a:r>
            <a:r>
              <a:rPr lang="en-US" sz="2400" b="1" dirty="0" err="1"/>
              <a:t>género</a:t>
            </a:r>
            <a:r>
              <a:rPr lang="en-US" sz="2400" b="1" dirty="0"/>
              <a:t>, y </a:t>
            </a:r>
            <a:r>
              <a:rPr lang="en-US" sz="2400" b="1" dirty="0" err="1"/>
              <a:t>otras</a:t>
            </a:r>
            <a:r>
              <a:rPr lang="en-US" sz="2400" b="1" dirty="0"/>
              <a:t> </a:t>
            </a:r>
            <a:r>
              <a:rPr lang="en-US" sz="2400" b="1" dirty="0" err="1"/>
              <a:t>violaciones</a:t>
            </a:r>
            <a:r>
              <a:rPr lang="en-US" sz="2400" b="1" dirty="0"/>
              <a:t> de derechos </a:t>
            </a:r>
            <a:r>
              <a:rPr lang="en-US" sz="2400" b="1" dirty="0" err="1"/>
              <a:t>en</a:t>
            </a:r>
            <a:r>
              <a:rPr lang="en-US" sz="2400" b="1" dirty="0"/>
              <a:t> </a:t>
            </a:r>
            <a:r>
              <a:rPr lang="en-US" sz="2400" b="1" dirty="0" err="1"/>
              <a:t>detención</a:t>
            </a:r>
            <a:r>
              <a:rPr lang="en-US" sz="2400" b="1" dirty="0"/>
              <a:t>, </a:t>
            </a:r>
            <a:r>
              <a:rPr lang="en-US" sz="2400" b="1" dirty="0" err="1"/>
              <a:t>incluyendo</a:t>
            </a:r>
            <a:r>
              <a:rPr lang="en-US" sz="2400" b="1" dirty="0"/>
              <a:t> </a:t>
            </a:r>
            <a:r>
              <a:rPr lang="en-US" sz="2400" b="1" dirty="0" err="1"/>
              <a:t>mujeres</a:t>
            </a:r>
            <a:r>
              <a:rPr lang="en-US" sz="2400" b="1" dirty="0"/>
              <a:t> </a:t>
            </a:r>
            <a:r>
              <a:rPr lang="en-US" sz="2400" b="1" dirty="0" err="1"/>
              <a:t>embarazadas</a:t>
            </a:r>
            <a:r>
              <a:rPr lang="en-US" sz="2400" b="1" dirty="0"/>
              <a:t> y </a:t>
            </a:r>
            <a:r>
              <a:rPr lang="en-US" sz="2400" b="1" dirty="0" err="1"/>
              <a:t>lactantes</a:t>
            </a:r>
            <a:r>
              <a:rPr lang="en-US" sz="2400" b="1" dirty="0"/>
              <a:t>, </a:t>
            </a:r>
            <a:r>
              <a:rPr lang="en-US" sz="2400" b="1" dirty="0" err="1"/>
              <a:t>adultas</a:t>
            </a:r>
            <a:r>
              <a:rPr lang="en-US" sz="2400" b="1" dirty="0"/>
              <a:t> </a:t>
            </a:r>
            <a:r>
              <a:rPr lang="en-US" sz="2400" b="1" dirty="0" err="1"/>
              <a:t>mayores</a:t>
            </a:r>
            <a:r>
              <a:rPr lang="en-US" sz="2400" b="1" dirty="0"/>
              <a:t>, </a:t>
            </a:r>
            <a:r>
              <a:rPr lang="en-US" sz="2400" b="1" dirty="0" err="1"/>
              <a:t>víctimas</a:t>
            </a:r>
            <a:r>
              <a:rPr lang="en-US" sz="2400" b="1" dirty="0"/>
              <a:t> de </a:t>
            </a:r>
            <a:r>
              <a:rPr lang="en-US" sz="2400" b="1" dirty="0" err="1"/>
              <a:t>trata</a:t>
            </a:r>
            <a:r>
              <a:rPr lang="en-US" sz="2400" b="1" dirty="0"/>
              <a:t>, LGBTT, personas </a:t>
            </a:r>
            <a:r>
              <a:rPr lang="en-US" sz="2400" b="1" dirty="0" err="1"/>
              <a:t>refugiadas</a:t>
            </a:r>
            <a:r>
              <a:rPr lang="en-US" sz="2400" b="1" dirty="0"/>
              <a:t>, </a:t>
            </a:r>
            <a:r>
              <a:rPr lang="en-US" sz="2400" b="1" dirty="0" err="1"/>
              <a:t>apátridas</a:t>
            </a:r>
            <a:r>
              <a:rPr lang="en-US" sz="2400" b="1" dirty="0"/>
              <a:t> y </a:t>
            </a:r>
            <a:r>
              <a:rPr lang="en-US" sz="2400" b="1" dirty="0" err="1"/>
              <a:t>solicitantes</a:t>
            </a:r>
            <a:r>
              <a:rPr lang="en-US" sz="2400" b="1" dirty="0"/>
              <a:t> de </a:t>
            </a:r>
            <a:r>
              <a:rPr lang="en-US" sz="2400" b="1" dirty="0" err="1"/>
              <a:t>asilo</a:t>
            </a:r>
            <a:endParaRPr lang="es-AR" sz="2400" b="1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588036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485FFDC-0CAD-450C-A1F1-75E392CC81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9672BDB-4ABD-40E5-A8B8-F7340E3BD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1FA2BC7-3F19-4E1C-B3D1-19995D9F6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2FF40B5-1E36-4442-8D28-D1AA571AD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3C09592-2DB2-47C0-A5CB-BD39288D1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8410691-0349-45AC-9517-898758A2F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8253" y="2012779"/>
            <a:ext cx="4219903" cy="2661052"/>
          </a:xfrm>
        </p:spPr>
        <p:txBody>
          <a:bodyPr>
            <a:normAutofit/>
          </a:bodyPr>
          <a:lstStyle/>
          <a:p>
            <a:pPr algn="ctr"/>
            <a:r>
              <a:rPr lang="es-AR" sz="3700" dirty="0"/>
              <a:t>OG5: Obligaciones legales                             (último recurso; medidas alternativas)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2A481A58-58A0-5B06-5E3D-065E9EFED1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7844182"/>
              </p:ext>
            </p:extLst>
          </p:nvPr>
        </p:nvGraphicFramePr>
        <p:xfrm>
          <a:off x="4419600" y="84083"/>
          <a:ext cx="7769224" cy="67739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363915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BA7D72-B015-4037-8346-ED2E8071E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es-AR" dirty="0"/>
              <a:t>OG5: Acceso a justicia y debido proceso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84A2B0B3-B565-CE4F-B579-BFB29C2AF7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6958120"/>
              </p:ext>
            </p:extLst>
          </p:nvPr>
        </p:nvGraphicFramePr>
        <p:xfrm>
          <a:off x="0" y="2021840"/>
          <a:ext cx="12110719" cy="483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6288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912E0A-C824-4C7F-91A7-DF1E8B682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pPr algn="ctr"/>
            <a:r>
              <a:rPr lang="es-AR" dirty="0"/>
              <a:t>OG5: otros estándares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844ABA6A-5FE5-FA27-AC21-2A2C1EA157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9077666"/>
              </p:ext>
            </p:extLst>
          </p:nvPr>
        </p:nvGraphicFramePr>
        <p:xfrm>
          <a:off x="152400" y="2072640"/>
          <a:ext cx="12039599" cy="467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19929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CE866D-E5F0-4C58-A617-E50FA16D3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1" y="743068"/>
            <a:ext cx="10040182" cy="1080938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/>
              <a:t>El derecho a la libertad en las Recomendaciones del Comité a los Estados parte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A4A9BE-9310-4A90-8D58-D04C9399D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36872"/>
            <a:ext cx="12100559" cy="434840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Mexico</a:t>
            </a:r>
            <a:r>
              <a:rPr lang="en-US" b="1" dirty="0"/>
              <a:t> (2017). </a:t>
            </a:r>
            <a:r>
              <a:rPr lang="en-US" b="1" dirty="0" err="1"/>
              <a:t>Recomienda</a:t>
            </a:r>
            <a:r>
              <a:rPr lang="en-US" b="1" dirty="0"/>
              <a:t>, </a:t>
            </a:r>
            <a:r>
              <a:rPr lang="en-US" b="1" dirty="0" err="1"/>
              <a:t>como</a:t>
            </a:r>
            <a:r>
              <a:rPr lang="en-US" b="1" dirty="0"/>
              <a:t> </a:t>
            </a:r>
            <a:r>
              <a:rPr lang="en-US" b="1" dirty="0" err="1"/>
              <a:t>medida</a:t>
            </a:r>
            <a:r>
              <a:rPr lang="en-US" b="1" dirty="0"/>
              <a:t> </a:t>
            </a:r>
            <a:r>
              <a:rPr lang="en-US" b="1" dirty="0" err="1"/>
              <a:t>prioritaria</a:t>
            </a:r>
            <a:r>
              <a:rPr lang="en-US" b="1" dirty="0"/>
              <a:t>:</a:t>
            </a:r>
          </a:p>
          <a:p>
            <a:r>
              <a:rPr lang="en-US" b="1" dirty="0" err="1"/>
              <a:t>Poner</a:t>
            </a:r>
            <a:r>
              <a:rPr lang="en-US" b="1" dirty="0"/>
              <a:t> fin </a:t>
            </a:r>
            <a:r>
              <a:rPr lang="en-US" b="1" dirty="0" err="1"/>
              <a:t>urgentemente</a:t>
            </a:r>
            <a:r>
              <a:rPr lang="en-US" b="1" dirty="0"/>
              <a:t> a la </a:t>
            </a:r>
            <a:r>
              <a:rPr lang="en-US" b="1" dirty="0" err="1"/>
              <a:t>detención</a:t>
            </a:r>
            <a:r>
              <a:rPr lang="en-US" b="1" dirty="0"/>
              <a:t> de </a:t>
            </a:r>
            <a:r>
              <a:rPr lang="en-US" b="1" dirty="0" err="1"/>
              <a:t>niños</a:t>
            </a:r>
            <a:r>
              <a:rPr lang="en-US" b="1" dirty="0"/>
              <a:t> y </a:t>
            </a:r>
            <a:r>
              <a:rPr lang="en-US" b="1" dirty="0" err="1"/>
              <a:t>familias</a:t>
            </a:r>
            <a:r>
              <a:rPr lang="en-US" b="1" dirty="0"/>
              <a:t>, </a:t>
            </a:r>
            <a:r>
              <a:rPr lang="en-US" b="1" dirty="0" err="1"/>
              <a:t>garantizando</a:t>
            </a:r>
            <a:r>
              <a:rPr lang="en-US" b="1" dirty="0"/>
              <a:t> </a:t>
            </a:r>
            <a:r>
              <a:rPr lang="en-US" b="1" dirty="0" err="1"/>
              <a:t>en</a:t>
            </a:r>
            <a:r>
              <a:rPr lang="en-US" b="1" dirty="0"/>
              <a:t> la ley y la </a:t>
            </a:r>
            <a:r>
              <a:rPr lang="en-US" b="1" dirty="0" err="1"/>
              <a:t>práctica</a:t>
            </a:r>
            <a:r>
              <a:rPr lang="en-US" b="1" dirty="0"/>
              <a:t> </a:t>
            </a:r>
            <a:r>
              <a:rPr lang="en-US" b="1" dirty="0" err="1"/>
              <a:t>medidas</a:t>
            </a:r>
            <a:r>
              <a:rPr lang="en-US" b="1" dirty="0"/>
              <a:t> </a:t>
            </a:r>
            <a:r>
              <a:rPr lang="en-US" b="1" dirty="0" err="1"/>
              <a:t>alternativas</a:t>
            </a:r>
            <a:r>
              <a:rPr lang="en-US" b="1" dirty="0"/>
              <a:t> </a:t>
            </a:r>
            <a:r>
              <a:rPr lang="en-US" b="1" dirty="0" err="1"/>
              <a:t>basadas</a:t>
            </a:r>
            <a:r>
              <a:rPr lang="en-US" b="1" dirty="0"/>
              <a:t> </a:t>
            </a:r>
            <a:r>
              <a:rPr lang="en-US" b="1" dirty="0" err="1"/>
              <a:t>únicamente</a:t>
            </a:r>
            <a:r>
              <a:rPr lang="en-US" b="1" dirty="0"/>
              <a:t> </a:t>
            </a:r>
            <a:r>
              <a:rPr lang="en-US" b="1" dirty="0" err="1"/>
              <a:t>en</a:t>
            </a:r>
            <a:r>
              <a:rPr lang="en-US" b="1" dirty="0"/>
              <a:t> la </a:t>
            </a:r>
            <a:r>
              <a:rPr lang="en-US" b="1" dirty="0" err="1"/>
              <a:t>protección</a:t>
            </a:r>
            <a:r>
              <a:rPr lang="en-US" b="1" dirty="0"/>
              <a:t> de derechos de la ley de </a:t>
            </a:r>
            <a:r>
              <a:rPr lang="en-US" b="1" dirty="0" err="1"/>
              <a:t>niños</a:t>
            </a:r>
            <a:r>
              <a:rPr lang="en-US" b="1" dirty="0"/>
              <a:t>/as y </a:t>
            </a:r>
            <a:r>
              <a:rPr lang="en-US" b="1" dirty="0" err="1"/>
              <a:t>adolescentes</a:t>
            </a:r>
            <a:r>
              <a:rPr lang="en-US" b="1" dirty="0"/>
              <a:t>;</a:t>
            </a:r>
          </a:p>
          <a:p>
            <a:r>
              <a:rPr lang="en-US" b="1" dirty="0" err="1"/>
              <a:t>Desarrollar</a:t>
            </a:r>
            <a:r>
              <a:rPr lang="en-US" b="1" dirty="0"/>
              <a:t> un plan de </a:t>
            </a:r>
            <a:r>
              <a:rPr lang="en-US" b="1" dirty="0" err="1"/>
              <a:t>acción</a:t>
            </a:r>
            <a:r>
              <a:rPr lang="en-US" b="1" dirty="0"/>
              <a:t> para </a:t>
            </a:r>
            <a:r>
              <a:rPr lang="en-US" b="1" dirty="0" err="1"/>
              <a:t>garantizar</a:t>
            </a:r>
            <a:r>
              <a:rPr lang="en-US" b="1" dirty="0"/>
              <a:t> que la </a:t>
            </a:r>
            <a:r>
              <a:rPr lang="en-US" b="1" dirty="0" err="1"/>
              <a:t>detención</a:t>
            </a:r>
            <a:r>
              <a:rPr lang="en-US" b="1" dirty="0"/>
              <a:t> de personas </a:t>
            </a:r>
            <a:r>
              <a:rPr lang="en-US" b="1" dirty="0" err="1"/>
              <a:t>adultas</a:t>
            </a:r>
            <a:r>
              <a:rPr lang="en-US" b="1" dirty="0"/>
              <a:t> </a:t>
            </a:r>
            <a:r>
              <a:rPr lang="en-US" b="1" dirty="0" err="1"/>
              <a:t>solamente</a:t>
            </a:r>
            <a:r>
              <a:rPr lang="en-US" b="1" dirty="0"/>
              <a:t> se </a:t>
            </a:r>
            <a:r>
              <a:rPr lang="en-US" b="1" dirty="0" err="1"/>
              <a:t>aplica</a:t>
            </a:r>
            <a:r>
              <a:rPr lang="en-US" b="1" dirty="0"/>
              <a:t> </a:t>
            </a:r>
            <a:r>
              <a:rPr lang="en-US" b="1" dirty="0" err="1"/>
              <a:t>como</a:t>
            </a:r>
            <a:r>
              <a:rPr lang="en-US" b="1" dirty="0"/>
              <a:t> </a:t>
            </a:r>
            <a:r>
              <a:rPr lang="en-US" b="1" dirty="0" err="1"/>
              <a:t>medida</a:t>
            </a:r>
            <a:r>
              <a:rPr lang="en-US" b="1" dirty="0"/>
              <a:t> de ultimo </a:t>
            </a:r>
            <a:r>
              <a:rPr lang="en-US" b="1" dirty="0" err="1"/>
              <a:t>recurso</a:t>
            </a:r>
            <a:r>
              <a:rPr lang="en-US" b="1" dirty="0"/>
              <a:t> y con base </a:t>
            </a:r>
            <a:r>
              <a:rPr lang="en-US" b="1" dirty="0" err="1"/>
              <a:t>en</a:t>
            </a:r>
            <a:r>
              <a:rPr lang="en-US" b="1" dirty="0"/>
              <a:t> </a:t>
            </a:r>
            <a:r>
              <a:rPr lang="en-US" b="1" dirty="0" err="1"/>
              <a:t>los</a:t>
            </a:r>
            <a:r>
              <a:rPr lang="en-US" b="1" dirty="0"/>
              <a:t> </a:t>
            </a:r>
            <a:r>
              <a:rPr lang="en-US" b="1" dirty="0" err="1"/>
              <a:t>principios</a:t>
            </a:r>
            <a:r>
              <a:rPr lang="en-US" b="1" dirty="0"/>
              <a:t> de </a:t>
            </a:r>
            <a:r>
              <a:rPr lang="en-US" b="1" dirty="0" err="1"/>
              <a:t>excepcionalidad</a:t>
            </a:r>
            <a:r>
              <a:rPr lang="en-US" b="1" dirty="0"/>
              <a:t>, </a:t>
            </a:r>
            <a:r>
              <a:rPr lang="en-US" b="1" dirty="0" err="1"/>
              <a:t>proporcionalidad</a:t>
            </a:r>
            <a:r>
              <a:rPr lang="en-US" b="1" dirty="0"/>
              <a:t> y </a:t>
            </a:r>
            <a:r>
              <a:rPr lang="en-US" b="1" dirty="0" err="1"/>
              <a:t>razonabilidad</a:t>
            </a:r>
            <a:endParaRPr lang="en-US" b="1" dirty="0"/>
          </a:p>
          <a:p>
            <a:r>
              <a:rPr lang="en-US" b="1" dirty="0" err="1"/>
              <a:t>Garantizar</a:t>
            </a:r>
            <a:r>
              <a:rPr lang="en-US" b="1" dirty="0"/>
              <a:t> </a:t>
            </a:r>
            <a:r>
              <a:rPr lang="en-US" b="1" dirty="0" err="1"/>
              <a:t>medidas</a:t>
            </a:r>
            <a:r>
              <a:rPr lang="en-US" b="1" dirty="0"/>
              <a:t> no </a:t>
            </a:r>
            <a:r>
              <a:rPr lang="en-US" b="1" dirty="0" err="1"/>
              <a:t>alternativas</a:t>
            </a:r>
            <a:r>
              <a:rPr lang="en-US" b="1" dirty="0"/>
              <a:t> para personas </a:t>
            </a:r>
            <a:r>
              <a:rPr lang="en-US" b="1" dirty="0" err="1"/>
              <a:t>migrantes</a:t>
            </a:r>
            <a:r>
              <a:rPr lang="en-US" b="1" dirty="0"/>
              <a:t> </a:t>
            </a:r>
            <a:r>
              <a:rPr lang="en-US" b="1" dirty="0" err="1"/>
              <a:t>en</a:t>
            </a:r>
            <a:r>
              <a:rPr lang="en-US" b="1" dirty="0"/>
              <a:t> </a:t>
            </a:r>
            <a:r>
              <a:rPr lang="en-US" b="1" dirty="0" err="1"/>
              <a:t>situación</a:t>
            </a:r>
            <a:r>
              <a:rPr lang="en-US" b="1" dirty="0"/>
              <a:t> irregular, a ser </a:t>
            </a:r>
            <a:r>
              <a:rPr lang="en-US" b="1" dirty="0" err="1"/>
              <a:t>aplicadas</a:t>
            </a:r>
            <a:r>
              <a:rPr lang="en-US" b="1" dirty="0"/>
              <a:t> </a:t>
            </a:r>
            <a:r>
              <a:rPr lang="en-US" b="1" dirty="0" err="1"/>
              <a:t>como</a:t>
            </a:r>
            <a:r>
              <a:rPr lang="en-US" b="1" dirty="0"/>
              <a:t> </a:t>
            </a:r>
            <a:r>
              <a:rPr lang="en-US" b="1" dirty="0" err="1"/>
              <a:t>prioridad</a:t>
            </a:r>
            <a:r>
              <a:rPr lang="en-US" b="1" dirty="0"/>
              <a:t> con base </a:t>
            </a:r>
            <a:r>
              <a:rPr lang="en-US" b="1" dirty="0" err="1"/>
              <a:t>en</a:t>
            </a:r>
            <a:r>
              <a:rPr lang="en-US" b="1" dirty="0"/>
              <a:t> las </a:t>
            </a:r>
            <a:r>
              <a:rPr lang="en-US" b="1" dirty="0" err="1"/>
              <a:t>circunstancias</a:t>
            </a:r>
            <a:r>
              <a:rPr lang="en-US" b="1" dirty="0"/>
              <a:t> de </a:t>
            </a:r>
            <a:r>
              <a:rPr lang="en-US" b="1" dirty="0" err="1"/>
              <a:t>cada</a:t>
            </a:r>
            <a:r>
              <a:rPr lang="en-US" b="1" dirty="0"/>
              <a:t> persona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893440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D67CE6-4DE2-4D72-AFCB-32FB9B70C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b="1" dirty="0"/>
              <a:t>Recomendaciones sobre </a:t>
            </a:r>
            <a:br>
              <a:rPr lang="es-AR" b="1" dirty="0"/>
            </a:br>
            <a:r>
              <a:rPr lang="es-AR" b="1" dirty="0"/>
              <a:t>detención y regularización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5E958C-5A8C-413A-9C3A-C21363D1A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43760"/>
            <a:ext cx="12192000" cy="4511039"/>
          </a:xfrm>
        </p:spPr>
        <p:txBody>
          <a:bodyPr>
            <a:noAutofit/>
          </a:bodyPr>
          <a:lstStyle/>
          <a:p>
            <a:r>
              <a:rPr lang="es-AR" sz="2800" b="1" dirty="0">
                <a:solidFill>
                  <a:schemeClr val="accent6">
                    <a:lumMod val="75000"/>
                  </a:schemeClr>
                </a:solidFill>
              </a:rPr>
              <a:t>Chile</a:t>
            </a:r>
            <a:r>
              <a:rPr lang="es-AR" sz="2800" b="1" dirty="0"/>
              <a:t> (2021): </a:t>
            </a:r>
          </a:p>
          <a:p>
            <a:r>
              <a:rPr lang="en-US" sz="2800" b="1" dirty="0" err="1"/>
              <a:t>Recomienda</a:t>
            </a:r>
            <a:r>
              <a:rPr lang="en-US" sz="2800" b="1" dirty="0"/>
              <a:t> </a:t>
            </a:r>
            <a:r>
              <a:rPr lang="en-US" sz="2800" b="1" dirty="0" err="1"/>
              <a:t>revisar</a:t>
            </a:r>
            <a:r>
              <a:rPr lang="en-US" sz="2800" b="1" dirty="0"/>
              <a:t> la </a:t>
            </a:r>
            <a:r>
              <a:rPr lang="en-US" sz="2800" b="1" dirty="0" err="1"/>
              <a:t>legislación</a:t>
            </a:r>
            <a:r>
              <a:rPr lang="en-US" sz="2800" b="1" dirty="0"/>
              <a:t> para </a:t>
            </a:r>
            <a:r>
              <a:rPr lang="en-US" sz="2800" b="1" dirty="0" err="1"/>
              <a:t>adecuarla</a:t>
            </a:r>
            <a:r>
              <a:rPr lang="en-US" sz="2800" b="1" dirty="0"/>
              <a:t> a la </a:t>
            </a:r>
            <a:r>
              <a:rPr lang="en-US" sz="2800" b="1" dirty="0" err="1"/>
              <a:t>Convención</a:t>
            </a:r>
            <a:r>
              <a:rPr lang="en-US" sz="2800" b="1" dirty="0"/>
              <a:t> con </a:t>
            </a:r>
            <a:r>
              <a:rPr lang="en-US" sz="2800" b="1" dirty="0" err="1"/>
              <a:t>relación</a:t>
            </a:r>
            <a:r>
              <a:rPr lang="en-US" sz="2800" b="1" dirty="0"/>
              <a:t> a:</a:t>
            </a:r>
          </a:p>
          <a:p>
            <a:pPr lvl="1"/>
            <a:r>
              <a:rPr lang="en-US" sz="2800" b="1" dirty="0" err="1"/>
              <a:t>Establecer</a:t>
            </a:r>
            <a:r>
              <a:rPr lang="en-US" sz="2800" b="1" dirty="0"/>
              <a:t> </a:t>
            </a:r>
            <a:r>
              <a:rPr lang="en-US" sz="2800" b="1" dirty="0" err="1"/>
              <a:t>mecanismos</a:t>
            </a:r>
            <a:r>
              <a:rPr lang="en-US" sz="2800" b="1" dirty="0"/>
              <a:t> </a:t>
            </a:r>
            <a:r>
              <a:rPr lang="en-US" sz="2800" b="1" dirty="0" err="1"/>
              <a:t>regulares</a:t>
            </a:r>
            <a:r>
              <a:rPr lang="en-US" sz="2800" b="1" dirty="0"/>
              <a:t> de </a:t>
            </a:r>
            <a:r>
              <a:rPr lang="en-US" sz="2800" b="1" dirty="0" err="1"/>
              <a:t>regularización</a:t>
            </a:r>
            <a:endParaRPr lang="en-US" sz="2800" b="1" dirty="0"/>
          </a:p>
          <a:p>
            <a:pPr lvl="1"/>
            <a:r>
              <a:rPr lang="en-US" sz="2800" b="1" dirty="0" err="1"/>
              <a:t>Uso</a:t>
            </a:r>
            <a:r>
              <a:rPr lang="en-US" sz="2800" b="1" dirty="0"/>
              <a:t> de </a:t>
            </a:r>
            <a:r>
              <a:rPr lang="en-US" sz="2800" b="1" dirty="0" err="1"/>
              <a:t>medidas</a:t>
            </a:r>
            <a:r>
              <a:rPr lang="en-US" sz="2800" b="1" dirty="0"/>
              <a:t> </a:t>
            </a:r>
            <a:r>
              <a:rPr lang="en-US" sz="2800" b="1" dirty="0" err="1"/>
              <a:t>alternativas</a:t>
            </a:r>
            <a:r>
              <a:rPr lang="en-US" sz="2800" b="1" dirty="0"/>
              <a:t> a la </a:t>
            </a:r>
            <a:r>
              <a:rPr lang="en-US" sz="2800" b="1" dirty="0" err="1"/>
              <a:t>detención</a:t>
            </a:r>
            <a:r>
              <a:rPr lang="en-US" sz="2800" b="1" dirty="0"/>
              <a:t> </a:t>
            </a:r>
            <a:r>
              <a:rPr lang="en-US" sz="2800" b="1" dirty="0" err="1"/>
              <a:t>como</a:t>
            </a:r>
            <a:r>
              <a:rPr lang="en-US" sz="2800" b="1" dirty="0"/>
              <a:t> </a:t>
            </a:r>
            <a:r>
              <a:rPr lang="en-US" sz="2800" b="1" dirty="0" err="1"/>
              <a:t>respuesta</a:t>
            </a:r>
            <a:r>
              <a:rPr lang="en-US" sz="2800" b="1" dirty="0"/>
              <a:t> </a:t>
            </a:r>
            <a:r>
              <a:rPr lang="en-US" sz="2800" b="1" dirty="0" err="1"/>
              <a:t>prioritaria</a:t>
            </a:r>
            <a:r>
              <a:rPr lang="en-US" sz="2800" b="1" dirty="0"/>
              <a:t> ala </a:t>
            </a:r>
            <a:r>
              <a:rPr lang="en-US" sz="2800" b="1" dirty="0" err="1"/>
              <a:t>irregularidad</a:t>
            </a:r>
            <a:r>
              <a:rPr lang="en-US" sz="2800" b="1" dirty="0"/>
              <a:t> </a:t>
            </a:r>
            <a:r>
              <a:rPr lang="en-US" sz="2800" b="1" dirty="0" err="1"/>
              <a:t>migratoria</a:t>
            </a:r>
            <a:endParaRPr lang="en-US" sz="2800" b="1" dirty="0"/>
          </a:p>
          <a:p>
            <a:pPr lvl="1"/>
            <a:r>
              <a:rPr lang="en-US" sz="2800" b="1" dirty="0" err="1"/>
              <a:t>Uso</a:t>
            </a:r>
            <a:r>
              <a:rPr lang="en-US" sz="2800" b="1" dirty="0"/>
              <a:t> de </a:t>
            </a:r>
            <a:r>
              <a:rPr lang="en-US" sz="2800" b="1" dirty="0" err="1"/>
              <a:t>detención</a:t>
            </a:r>
            <a:r>
              <a:rPr lang="en-US" sz="2800" b="1" dirty="0"/>
              <a:t> </a:t>
            </a:r>
            <a:r>
              <a:rPr lang="en-US" sz="2800" b="1" dirty="0" err="1"/>
              <a:t>como</a:t>
            </a:r>
            <a:r>
              <a:rPr lang="en-US" sz="2800" b="1" dirty="0"/>
              <a:t> ultimo </a:t>
            </a:r>
            <a:r>
              <a:rPr lang="en-US" sz="2800" b="1" dirty="0" err="1"/>
              <a:t>recurso</a:t>
            </a:r>
            <a:r>
              <a:rPr lang="en-US" sz="2800" b="1" dirty="0"/>
              <a:t> y </a:t>
            </a:r>
            <a:r>
              <a:rPr lang="en-US" sz="2800" b="1" dirty="0" err="1"/>
              <a:t>por</a:t>
            </a:r>
            <a:r>
              <a:rPr lang="en-US" sz="2800" b="1" dirty="0"/>
              <a:t> </a:t>
            </a:r>
            <a:r>
              <a:rPr lang="en-US" sz="2800" b="1" dirty="0" err="1"/>
              <a:t>el</a:t>
            </a:r>
            <a:r>
              <a:rPr lang="en-US" sz="2800" b="1" dirty="0"/>
              <a:t> </a:t>
            </a:r>
            <a:r>
              <a:rPr lang="en-US" sz="2800" b="1" dirty="0" err="1"/>
              <a:t>tiempo</a:t>
            </a:r>
            <a:r>
              <a:rPr lang="en-US" sz="2800" b="1" dirty="0"/>
              <a:t> </a:t>
            </a:r>
            <a:r>
              <a:rPr lang="en-US" sz="2800" b="1" dirty="0" err="1"/>
              <a:t>más</a:t>
            </a:r>
            <a:r>
              <a:rPr lang="en-US" sz="2800" b="1" dirty="0"/>
              <a:t> </a:t>
            </a:r>
            <a:r>
              <a:rPr lang="en-US" sz="2800" b="1" dirty="0" err="1"/>
              <a:t>corto</a:t>
            </a:r>
            <a:r>
              <a:rPr lang="en-US" sz="2800" b="1" dirty="0"/>
              <a:t> possible</a:t>
            </a:r>
          </a:p>
          <a:p>
            <a:pPr lvl="1"/>
            <a:r>
              <a:rPr lang="en-US" sz="2800" b="1" dirty="0" err="1"/>
              <a:t>Garantizar</a:t>
            </a:r>
            <a:r>
              <a:rPr lang="en-US" sz="2800" b="1" dirty="0"/>
              <a:t> la total </a:t>
            </a:r>
            <a:r>
              <a:rPr lang="en-US" sz="2800" b="1" dirty="0" err="1"/>
              <a:t>prohibición</a:t>
            </a:r>
            <a:r>
              <a:rPr lang="en-US" sz="2800" b="1" dirty="0"/>
              <a:t> de </a:t>
            </a:r>
            <a:r>
              <a:rPr lang="en-US" sz="2800" b="1" dirty="0" err="1"/>
              <a:t>detención</a:t>
            </a:r>
            <a:r>
              <a:rPr lang="en-US" sz="2800" b="1" dirty="0"/>
              <a:t> d </a:t>
            </a:r>
            <a:r>
              <a:rPr lang="en-US" sz="2800" b="1" dirty="0" err="1"/>
              <a:t>niños</a:t>
            </a:r>
            <a:r>
              <a:rPr lang="en-US" sz="2800" b="1" dirty="0"/>
              <a:t>/as y </a:t>
            </a:r>
            <a:r>
              <a:rPr lang="en-US" sz="2800" b="1" dirty="0" err="1"/>
              <a:t>familias</a:t>
            </a:r>
            <a:endParaRPr lang="es-AR" sz="2800" b="1" dirty="0"/>
          </a:p>
        </p:txBody>
      </p:sp>
    </p:spTree>
    <p:extLst>
      <p:ext uri="{BB962C8B-B14F-4D97-AF65-F5344CB8AC3E}">
        <p14:creationId xmlns:p14="http://schemas.microsoft.com/office/powerpoint/2010/main" val="2387483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shade val="100000"/>
                <a:hueMod val="100000"/>
                <a:satMod val="110000"/>
                <a:lumMod val="79000"/>
                <a:lumOff val="21000"/>
              </a:schemeClr>
            </a:gs>
            <a:gs pos="100000">
              <a:schemeClr val="bg2">
                <a:shade val="78000"/>
                <a:hueMod val="44000"/>
                <a:satMod val="200000"/>
                <a:lumMod val="7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B1B45BD-D05B-47CB-97E5-994F293A1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7BDE151-4F7A-4E95-939F-18B2F607C7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6850C70-29F1-4AE1-89CC-5CE898FCC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0" y="643467"/>
            <a:ext cx="8133812" cy="360302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800" b="1" dirty="0"/>
              <a:t>La </a:t>
            </a:r>
            <a:r>
              <a:rPr lang="en-US" sz="3800" b="1" dirty="0" err="1"/>
              <a:t>Convención</a:t>
            </a:r>
            <a:r>
              <a:rPr lang="en-US" sz="3800" b="1" dirty="0"/>
              <a:t> </a:t>
            </a:r>
            <a:r>
              <a:rPr lang="en-US" sz="3800" b="1" dirty="0" err="1"/>
              <a:t>internacional</a:t>
            </a:r>
            <a:r>
              <a:rPr lang="en-US" sz="3800" b="1" dirty="0"/>
              <a:t> para la </a:t>
            </a:r>
            <a:r>
              <a:rPr lang="en-US" sz="3800" b="1" dirty="0" err="1"/>
              <a:t>protección</a:t>
            </a:r>
            <a:r>
              <a:rPr lang="en-US" sz="3800" b="1" dirty="0"/>
              <a:t> de </a:t>
            </a:r>
            <a:r>
              <a:rPr lang="en-US" sz="3800" b="1" dirty="0" err="1"/>
              <a:t>los</a:t>
            </a:r>
            <a:r>
              <a:rPr lang="en-US" sz="3800" b="1" dirty="0"/>
              <a:t> derechos de </a:t>
            </a:r>
            <a:r>
              <a:rPr lang="en-US" sz="3800" b="1" dirty="0" err="1"/>
              <a:t>todos</a:t>
            </a:r>
            <a:r>
              <a:rPr lang="en-US" sz="3800" b="1" dirty="0"/>
              <a:t> </a:t>
            </a:r>
            <a:r>
              <a:rPr lang="en-US" sz="3800" b="1" dirty="0" err="1"/>
              <a:t>los</a:t>
            </a:r>
            <a:r>
              <a:rPr lang="en-US" sz="3800" b="1" dirty="0"/>
              <a:t> </a:t>
            </a:r>
            <a:r>
              <a:rPr lang="en-US" sz="3800" b="1" dirty="0" err="1"/>
              <a:t>trabajadores</a:t>
            </a:r>
            <a:r>
              <a:rPr lang="en-US" sz="3800" b="1" dirty="0"/>
              <a:t> y </a:t>
            </a:r>
            <a:r>
              <a:rPr lang="en-US" sz="3800" b="1" dirty="0" err="1"/>
              <a:t>trabajadoras</a:t>
            </a:r>
            <a:r>
              <a:rPr lang="en-US" sz="3800" b="1" dirty="0"/>
              <a:t> </a:t>
            </a:r>
            <a:r>
              <a:rPr lang="en-US" sz="3800" b="1" dirty="0" err="1"/>
              <a:t>migrantes</a:t>
            </a:r>
            <a:r>
              <a:rPr lang="en-US" sz="3800" b="1" dirty="0"/>
              <a:t> y sus familiars (CTM): </a:t>
            </a:r>
            <a:r>
              <a:rPr lang="en-US" sz="3800" b="1" dirty="0" err="1"/>
              <a:t>Datos</a:t>
            </a:r>
            <a:r>
              <a:rPr lang="en-US" sz="3800" b="1" dirty="0"/>
              <a:t> </a:t>
            </a:r>
            <a:r>
              <a:rPr lang="en-US" sz="3800" b="1" dirty="0" err="1"/>
              <a:t>básicos</a:t>
            </a:r>
            <a:r>
              <a:rPr lang="en-US" sz="3800" b="1" dirty="0"/>
              <a:t>, </a:t>
            </a:r>
            <a:r>
              <a:rPr lang="en-US" sz="3800" b="1" dirty="0" err="1"/>
              <a:t>contenido</a:t>
            </a:r>
            <a:r>
              <a:rPr lang="en-US" sz="3800" b="1" dirty="0"/>
              <a:t>, </a:t>
            </a:r>
            <a:r>
              <a:rPr lang="en-US" sz="3800" b="1" dirty="0" err="1"/>
              <a:t>alcance</a:t>
            </a:r>
            <a:endParaRPr lang="en-US" sz="38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D3E1E67-68B8-49AF-8DBA-E7E08CD3F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4568225"/>
            <a:ext cx="12188824" cy="2289774"/>
          </a:xfrm>
          <a:prstGeom prst="rect">
            <a:avLst/>
          </a:prstGeom>
          <a:solidFill>
            <a:srgbClr val="181717">
              <a:alpha val="89804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A8CE29-4EF1-4CF4-9DDD-DEF4D5D0A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0322" y="4762275"/>
            <a:ext cx="8417262" cy="1561100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96FDE7C-B860-44EE-B294-C8358F7A8E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3921" y="4568225"/>
            <a:ext cx="2764903" cy="2289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525551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8A1E5F-AE00-40BE-964E-EA8601843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b="1" dirty="0"/>
              <a:t>Recomendaciones sobre derecho a la libertad y derecho a la protección consular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99E21B-7F1B-4380-BAE2-62C4A449FC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991360"/>
            <a:ext cx="11998961" cy="4775200"/>
          </a:xfrm>
        </p:spPr>
        <p:txBody>
          <a:bodyPr>
            <a:noAutofit/>
          </a:bodyPr>
          <a:lstStyle/>
          <a:p>
            <a:r>
              <a:rPr lang="es-AR" sz="3200" b="1" dirty="0">
                <a:solidFill>
                  <a:schemeClr val="accent6">
                    <a:lumMod val="75000"/>
                  </a:schemeClr>
                </a:solidFill>
              </a:rPr>
              <a:t>Honduras</a:t>
            </a:r>
            <a:r>
              <a:rPr lang="es-AR" sz="3200" b="1" dirty="0"/>
              <a:t> (2016): </a:t>
            </a:r>
          </a:p>
          <a:p>
            <a:r>
              <a:rPr lang="es-AR" sz="3200" b="1" dirty="0"/>
              <a:t>Fortalecer acciones para la protección del derecho a la libertad de migrantes hondureños y sus familias detenidas en México</a:t>
            </a:r>
            <a:r>
              <a:rPr lang="en-US" sz="3200" b="1" dirty="0"/>
              <a:t>, a </a:t>
            </a:r>
            <a:r>
              <a:rPr lang="en-US" sz="3200" b="1" dirty="0" err="1"/>
              <a:t>través</a:t>
            </a:r>
            <a:r>
              <a:rPr lang="en-US" sz="3200" b="1" dirty="0"/>
              <a:t> de:</a:t>
            </a:r>
          </a:p>
          <a:p>
            <a:pPr lvl="1"/>
            <a:r>
              <a:rPr lang="en-US" sz="3200" b="1" dirty="0" err="1"/>
              <a:t>Iniciativas</a:t>
            </a:r>
            <a:r>
              <a:rPr lang="en-US" sz="3200" b="1" dirty="0"/>
              <a:t> y </a:t>
            </a:r>
            <a:r>
              <a:rPr lang="en-US" sz="3200" b="1" dirty="0" err="1"/>
              <a:t>diálogos</a:t>
            </a:r>
            <a:r>
              <a:rPr lang="en-US" sz="3200" b="1" dirty="0"/>
              <a:t> </a:t>
            </a:r>
            <a:r>
              <a:rPr lang="en-US" sz="3200" b="1" dirty="0" err="1"/>
              <a:t>bilaterales</a:t>
            </a:r>
            <a:r>
              <a:rPr lang="en-US" sz="3200" b="1" dirty="0"/>
              <a:t> para que la </a:t>
            </a:r>
            <a:r>
              <a:rPr lang="en-US" sz="3200" b="1" dirty="0" err="1"/>
              <a:t>detención</a:t>
            </a:r>
            <a:r>
              <a:rPr lang="en-US" sz="3200" b="1" dirty="0"/>
              <a:t> sea </a:t>
            </a:r>
            <a:r>
              <a:rPr lang="en-US" sz="3200" b="1" dirty="0" err="1"/>
              <a:t>excepcional</a:t>
            </a:r>
            <a:endParaRPr lang="en-US" sz="3200" b="1" dirty="0"/>
          </a:p>
          <a:p>
            <a:pPr lvl="1"/>
            <a:r>
              <a:rPr lang="en-US" sz="3200" b="1" dirty="0" err="1"/>
              <a:t>Fortalecer</a:t>
            </a:r>
            <a:r>
              <a:rPr lang="en-US" sz="3200" b="1" dirty="0"/>
              <a:t> </a:t>
            </a:r>
            <a:r>
              <a:rPr lang="en-US" sz="3200" b="1" dirty="0" err="1"/>
              <a:t>acciones</a:t>
            </a:r>
            <a:r>
              <a:rPr lang="en-US" sz="3200" b="1" dirty="0"/>
              <a:t> </a:t>
            </a:r>
            <a:r>
              <a:rPr lang="en-US" sz="3200" b="1" dirty="0" err="1"/>
              <a:t>consulares</a:t>
            </a:r>
            <a:r>
              <a:rPr lang="en-US" sz="3200" b="1" dirty="0"/>
              <a:t> para </a:t>
            </a:r>
            <a:r>
              <a:rPr lang="en-US" sz="3200" b="1" dirty="0" err="1"/>
              <a:t>proteger</a:t>
            </a:r>
            <a:r>
              <a:rPr lang="en-US" sz="3200" b="1" dirty="0"/>
              <a:t> </a:t>
            </a:r>
            <a:r>
              <a:rPr lang="en-US" sz="3200" b="1" dirty="0" err="1"/>
              <a:t>el</a:t>
            </a:r>
            <a:r>
              <a:rPr lang="en-US" sz="3200" b="1" dirty="0"/>
              <a:t> derecho a la Libertad, </a:t>
            </a:r>
            <a:r>
              <a:rPr lang="en-US" sz="3200" b="1" dirty="0" err="1"/>
              <a:t>proveer</a:t>
            </a:r>
            <a:r>
              <a:rPr lang="en-US" sz="3200" b="1" dirty="0"/>
              <a:t> </a:t>
            </a:r>
            <a:r>
              <a:rPr lang="en-US" sz="3200" b="1" dirty="0" err="1"/>
              <a:t>asistencia</a:t>
            </a:r>
            <a:r>
              <a:rPr lang="en-US" sz="3200" b="1" dirty="0"/>
              <a:t> </a:t>
            </a:r>
            <a:r>
              <a:rPr lang="en-US" sz="3200" b="1" dirty="0" err="1"/>
              <a:t>jurídica</a:t>
            </a:r>
            <a:r>
              <a:rPr lang="en-US" sz="3200" b="1" dirty="0"/>
              <a:t> </a:t>
            </a:r>
            <a:r>
              <a:rPr lang="en-US" sz="3200" b="1" dirty="0" err="1"/>
              <a:t>gratuita</a:t>
            </a:r>
            <a:r>
              <a:rPr lang="en-US" sz="3200" b="1" dirty="0"/>
              <a:t>, y </a:t>
            </a:r>
            <a:r>
              <a:rPr lang="en-US" sz="3200" b="1" dirty="0" err="1"/>
              <a:t>promoviendo</a:t>
            </a:r>
            <a:r>
              <a:rPr lang="en-US" sz="3200" b="1" dirty="0"/>
              <a:t> </a:t>
            </a:r>
            <a:r>
              <a:rPr lang="en-US" sz="3200" b="1" dirty="0" err="1"/>
              <a:t>acceso</a:t>
            </a:r>
            <a:r>
              <a:rPr lang="en-US" sz="3200" b="1" dirty="0"/>
              <a:t> a la </a:t>
            </a:r>
            <a:r>
              <a:rPr lang="en-US" sz="3200" b="1" dirty="0" err="1"/>
              <a:t>justicia</a:t>
            </a:r>
            <a:r>
              <a:rPr lang="en-US" sz="3200" b="1" dirty="0"/>
              <a:t> y </a:t>
            </a:r>
            <a:r>
              <a:rPr lang="en-US" sz="3200" b="1" dirty="0" err="1"/>
              <a:t>garantías</a:t>
            </a:r>
            <a:r>
              <a:rPr lang="en-US" sz="3200" b="1" dirty="0"/>
              <a:t> de </a:t>
            </a:r>
            <a:r>
              <a:rPr lang="en-US" sz="3200" b="1" dirty="0" err="1"/>
              <a:t>debido</a:t>
            </a:r>
            <a:r>
              <a:rPr lang="en-US" sz="3200" b="1" dirty="0"/>
              <a:t> </a:t>
            </a:r>
            <a:r>
              <a:rPr lang="en-US" sz="3200" b="1" dirty="0" err="1"/>
              <a:t>proceso</a:t>
            </a:r>
            <a:endParaRPr lang="es-AR" sz="3200" b="1" dirty="0"/>
          </a:p>
        </p:txBody>
      </p:sp>
    </p:spTree>
    <p:extLst>
      <p:ext uri="{BB962C8B-B14F-4D97-AF65-F5344CB8AC3E}">
        <p14:creationId xmlns:p14="http://schemas.microsoft.com/office/powerpoint/2010/main" val="13140019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BF1D85-D75A-4307-9C9A-D7FCF62BE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b="1" dirty="0"/>
              <a:t>Recomendaciones sobre no criminalización y prohibición de detención indefinida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D0D379-649E-4C84-8A9B-F4B706F4D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1" y="2336872"/>
            <a:ext cx="11734800" cy="4358567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Senegal</a:t>
            </a:r>
            <a:r>
              <a:rPr lang="en-US" sz="2800" b="1" dirty="0"/>
              <a:t> (2016): </a:t>
            </a:r>
            <a:r>
              <a:rPr lang="en-US" sz="2800" b="1" dirty="0" err="1"/>
              <a:t>Reformar</a:t>
            </a:r>
            <a:r>
              <a:rPr lang="en-US" sz="2800" b="1" dirty="0"/>
              <a:t> la </a:t>
            </a:r>
            <a:r>
              <a:rPr lang="en-US" sz="2800" b="1" dirty="0" err="1"/>
              <a:t>legislación</a:t>
            </a:r>
            <a:r>
              <a:rPr lang="en-US" sz="2800" b="1" dirty="0"/>
              <a:t> para </a:t>
            </a:r>
            <a:r>
              <a:rPr lang="en-US" sz="2800" b="1" dirty="0" err="1"/>
              <a:t>decriminalizar</a:t>
            </a:r>
            <a:r>
              <a:rPr lang="en-US" sz="2800" b="1" dirty="0"/>
              <a:t> la </a:t>
            </a:r>
            <a:r>
              <a:rPr lang="en-US" sz="2800" b="1" dirty="0" err="1"/>
              <a:t>migración</a:t>
            </a:r>
            <a:r>
              <a:rPr lang="en-US" sz="2800" b="1" dirty="0"/>
              <a:t> irregular</a:t>
            </a:r>
          </a:p>
          <a:p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Indonesia</a:t>
            </a:r>
            <a:r>
              <a:rPr lang="en-US" sz="2800" b="1" dirty="0"/>
              <a:t> (2017): </a:t>
            </a:r>
            <a:r>
              <a:rPr lang="en-US" sz="2800" b="1" dirty="0" err="1"/>
              <a:t>Preocupación</a:t>
            </a:r>
            <a:r>
              <a:rPr lang="en-US" sz="2800" b="1" dirty="0"/>
              <a:t> </a:t>
            </a:r>
            <a:r>
              <a:rPr lang="en-US" sz="2800" b="1" dirty="0" err="1"/>
              <a:t>por</a:t>
            </a:r>
            <a:r>
              <a:rPr lang="en-US" sz="2800" b="1" dirty="0"/>
              <a:t> </a:t>
            </a:r>
            <a:r>
              <a:rPr lang="en-US" sz="2800" b="1" dirty="0" err="1"/>
              <a:t>detención</a:t>
            </a:r>
            <a:r>
              <a:rPr lang="en-US" sz="2800" b="1" dirty="0"/>
              <a:t> </a:t>
            </a:r>
            <a:r>
              <a:rPr lang="en-US" sz="2800" b="1" dirty="0" err="1"/>
              <a:t>migratoria</a:t>
            </a:r>
            <a:r>
              <a:rPr lang="en-US" sz="2800" b="1" dirty="0"/>
              <a:t> que </a:t>
            </a:r>
            <a:r>
              <a:rPr lang="en-US" sz="2800" b="1" dirty="0" err="1"/>
              <a:t>puede</a:t>
            </a:r>
            <a:r>
              <a:rPr lang="en-US" sz="2800" b="1" dirty="0"/>
              <a:t> </a:t>
            </a:r>
            <a:r>
              <a:rPr lang="en-US" sz="2800" b="1" dirty="0" err="1"/>
              <a:t>llegar</a:t>
            </a:r>
            <a:r>
              <a:rPr lang="en-US" sz="2800" b="1" dirty="0"/>
              <a:t> hasta 10 </a:t>
            </a:r>
            <a:r>
              <a:rPr lang="en-US" sz="2800" b="1" dirty="0" err="1"/>
              <a:t>años</a:t>
            </a:r>
            <a:r>
              <a:rPr lang="en-US" sz="2800" b="1" dirty="0"/>
              <a:t> a la </a:t>
            </a:r>
            <a:r>
              <a:rPr lang="en-US" sz="2800" b="1" dirty="0" err="1"/>
              <a:t>espera</a:t>
            </a:r>
            <a:r>
              <a:rPr lang="en-US" sz="2800" b="1" dirty="0"/>
              <a:t> de la expulsion</a:t>
            </a:r>
          </a:p>
          <a:p>
            <a:pPr lvl="1"/>
            <a:r>
              <a:rPr lang="en-US" sz="2800" b="1" dirty="0" err="1"/>
              <a:t>Recomendación</a:t>
            </a:r>
            <a:r>
              <a:rPr lang="en-US" sz="2800" b="1" dirty="0"/>
              <a:t> de </a:t>
            </a:r>
            <a:r>
              <a:rPr lang="en-US" sz="2800" b="1" dirty="0" err="1"/>
              <a:t>reformar</a:t>
            </a:r>
            <a:r>
              <a:rPr lang="en-US" sz="2800" b="1" dirty="0"/>
              <a:t> la </a:t>
            </a:r>
            <a:r>
              <a:rPr lang="en-US" sz="2800" b="1" dirty="0" err="1"/>
              <a:t>legislación</a:t>
            </a:r>
            <a:r>
              <a:rPr lang="en-US" sz="2800" b="1" dirty="0"/>
              <a:t>, </a:t>
            </a:r>
            <a:r>
              <a:rPr lang="en-US" sz="2800" b="1" dirty="0" err="1"/>
              <a:t>garantizando</a:t>
            </a:r>
            <a:r>
              <a:rPr lang="en-US" sz="2800" b="1" dirty="0"/>
              <a:t> </a:t>
            </a:r>
            <a:r>
              <a:rPr lang="en-US" sz="2800" b="1" dirty="0" err="1"/>
              <a:t>detención</a:t>
            </a:r>
            <a:r>
              <a:rPr lang="en-US" sz="2800" b="1" dirty="0"/>
              <a:t> </a:t>
            </a:r>
            <a:r>
              <a:rPr lang="en-US" sz="2800" b="1" dirty="0" err="1"/>
              <a:t>como</a:t>
            </a:r>
            <a:r>
              <a:rPr lang="en-US" sz="2800" b="1" dirty="0"/>
              <a:t> ultimo </a:t>
            </a:r>
            <a:r>
              <a:rPr lang="en-US" sz="2800" b="1" dirty="0" err="1"/>
              <a:t>recurso</a:t>
            </a:r>
            <a:r>
              <a:rPr lang="en-US" sz="2800" b="1" dirty="0"/>
              <a:t> y </a:t>
            </a:r>
            <a:r>
              <a:rPr lang="en-US" sz="2800" b="1" dirty="0" err="1"/>
              <a:t>por</a:t>
            </a:r>
            <a:r>
              <a:rPr lang="en-US" sz="2800" b="1" dirty="0"/>
              <a:t> </a:t>
            </a:r>
            <a:r>
              <a:rPr lang="en-US" sz="2800" b="1" dirty="0" err="1"/>
              <a:t>el</a:t>
            </a:r>
            <a:r>
              <a:rPr lang="en-US" sz="2800" b="1" dirty="0"/>
              <a:t> </a:t>
            </a:r>
            <a:r>
              <a:rPr lang="en-US" sz="2800" b="1" dirty="0" err="1"/>
              <a:t>plazo</a:t>
            </a:r>
            <a:r>
              <a:rPr lang="en-US" sz="2800" b="1" dirty="0"/>
              <a:t> </a:t>
            </a:r>
            <a:r>
              <a:rPr lang="en-US" sz="2800" b="1" dirty="0" err="1"/>
              <a:t>más</a:t>
            </a:r>
            <a:r>
              <a:rPr lang="en-US" sz="2800" b="1" dirty="0"/>
              <a:t> breve possible, con </a:t>
            </a:r>
            <a:r>
              <a:rPr lang="en-US" sz="2800" b="1" dirty="0" err="1"/>
              <a:t>garantías</a:t>
            </a:r>
            <a:r>
              <a:rPr lang="en-US" sz="2800" b="1" dirty="0"/>
              <a:t> </a:t>
            </a:r>
            <a:r>
              <a:rPr lang="en-US" sz="2800" b="1" dirty="0" err="1"/>
              <a:t>procesales</a:t>
            </a:r>
            <a:r>
              <a:rPr lang="en-US" sz="2800" b="1" dirty="0"/>
              <a:t> y revision judicial, y </a:t>
            </a:r>
            <a:r>
              <a:rPr lang="en-US" sz="2800" b="1" dirty="0" err="1"/>
              <a:t>erradicr</a:t>
            </a:r>
            <a:r>
              <a:rPr lang="en-US" sz="2800" b="1" dirty="0"/>
              <a:t> la </a:t>
            </a:r>
            <a:r>
              <a:rPr lang="en-US" sz="2800" b="1" dirty="0" err="1"/>
              <a:t>detención</a:t>
            </a:r>
            <a:r>
              <a:rPr lang="en-US" sz="2800" b="1" dirty="0"/>
              <a:t> de </a:t>
            </a:r>
            <a:r>
              <a:rPr lang="en-US" sz="2800" b="1" dirty="0" err="1"/>
              <a:t>nños</a:t>
            </a:r>
            <a:r>
              <a:rPr lang="en-US" sz="2800" b="1" dirty="0"/>
              <a:t> y </a:t>
            </a:r>
            <a:r>
              <a:rPr lang="en-US" sz="2800" b="1" dirty="0" err="1"/>
              <a:t>familias</a:t>
            </a:r>
            <a:r>
              <a:rPr lang="en-US" sz="2800" b="1" dirty="0"/>
              <a:t>, </a:t>
            </a:r>
            <a:r>
              <a:rPr lang="en-US" sz="2800" b="1" dirty="0" err="1"/>
              <a:t>asegurando</a:t>
            </a:r>
            <a:r>
              <a:rPr lang="en-US" sz="2800" b="1" dirty="0"/>
              <a:t> la </a:t>
            </a:r>
            <a:r>
              <a:rPr lang="en-US" sz="2800" b="1" dirty="0" err="1"/>
              <a:t>protección</a:t>
            </a:r>
            <a:r>
              <a:rPr lang="en-US" sz="2800" b="1" dirty="0"/>
              <a:t> </a:t>
            </a:r>
            <a:r>
              <a:rPr lang="en-US" sz="2800" b="1" dirty="0" err="1"/>
              <a:t>en</a:t>
            </a:r>
            <a:r>
              <a:rPr lang="en-US" sz="2800" b="1" dirty="0"/>
              <a:t> </a:t>
            </a:r>
            <a:r>
              <a:rPr lang="en-US" sz="2800" b="1" dirty="0" err="1"/>
              <a:t>lugares</a:t>
            </a:r>
            <a:r>
              <a:rPr lang="en-US" sz="2800" b="1" dirty="0"/>
              <a:t> no </a:t>
            </a:r>
            <a:r>
              <a:rPr lang="en-US" sz="2800" b="1" dirty="0" err="1"/>
              <a:t>privativos</a:t>
            </a:r>
            <a:r>
              <a:rPr lang="en-US" sz="2800" b="1" dirty="0"/>
              <a:t> de la Libertad </a:t>
            </a:r>
            <a:r>
              <a:rPr lang="en-US" sz="2800" b="1" dirty="0" err="1"/>
              <a:t>basados</a:t>
            </a:r>
            <a:r>
              <a:rPr lang="en-US" sz="2800" b="1" dirty="0"/>
              <a:t> </a:t>
            </a:r>
            <a:r>
              <a:rPr lang="en-US" sz="2800" b="1" dirty="0" err="1"/>
              <a:t>en</a:t>
            </a:r>
            <a:r>
              <a:rPr lang="en-US" sz="2800" b="1" dirty="0"/>
              <a:t> la </a:t>
            </a:r>
            <a:r>
              <a:rPr lang="en-US" sz="2800" b="1" dirty="0" err="1"/>
              <a:t>comunidad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3423366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shade val="100000"/>
                <a:hueMod val="100000"/>
                <a:satMod val="110000"/>
                <a:lumMod val="79000"/>
                <a:lumOff val="21000"/>
              </a:schemeClr>
            </a:gs>
            <a:gs pos="100000">
              <a:schemeClr val="bg2">
                <a:shade val="78000"/>
                <a:hueMod val="44000"/>
                <a:satMod val="200000"/>
                <a:lumMod val="7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B1B45BD-D05B-47CB-97E5-994F293A1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7BDE151-4F7A-4E95-939F-18B2F607C7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2E0E231-63E5-4679-BAA0-D6A3AA3D2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2" y="643467"/>
            <a:ext cx="8418690" cy="387532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8000" b="1" dirty="0" err="1"/>
              <a:t>Ratificación</a:t>
            </a:r>
            <a:r>
              <a:rPr lang="en-US" sz="8000" b="1" dirty="0"/>
              <a:t> de la  </a:t>
            </a:r>
            <a:r>
              <a:rPr lang="en-US" sz="8000" b="1" dirty="0" err="1"/>
              <a:t>Convención</a:t>
            </a:r>
            <a:r>
              <a:rPr lang="en-US" sz="8000" b="1" dirty="0"/>
              <a:t>: </a:t>
            </a:r>
            <a:r>
              <a:rPr lang="en-US" sz="8000" b="1" dirty="0" err="1"/>
              <a:t>desafíos</a:t>
            </a:r>
            <a:r>
              <a:rPr lang="en-US" sz="8000" b="1" dirty="0"/>
              <a:t> y </a:t>
            </a:r>
            <a:r>
              <a:rPr lang="en-US" sz="8000" b="1" dirty="0" err="1"/>
              <a:t>argumentos</a:t>
            </a:r>
            <a:endParaRPr lang="en-US" sz="80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D3E1E67-68B8-49AF-8DBA-E7E08CD3F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4568225"/>
            <a:ext cx="12188824" cy="2289774"/>
          </a:xfrm>
          <a:prstGeom prst="rect">
            <a:avLst/>
          </a:prstGeom>
          <a:solidFill>
            <a:srgbClr val="181717">
              <a:alpha val="89804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BFC75DB-10D6-480E-8D9F-1D4C6B64AB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0322" y="4762275"/>
            <a:ext cx="8417262" cy="1561100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2800">
              <a:solidFill>
                <a:srgbClr val="FFFFFF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96FDE7C-B860-44EE-B294-C8358F7A8E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3921" y="4568225"/>
            <a:ext cx="2764903" cy="2289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0237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485FFDC-0CAD-450C-A1F1-75E392CC81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9672BDB-4ABD-40E5-A8B8-F7340E3BD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1FA2BC7-3F19-4E1C-B3D1-19995D9F6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2FF40B5-1E36-4442-8D28-D1AA571AD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3C09592-2DB2-47C0-A5CB-BD39288D1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F3D736A-06FB-437D-BAEF-4AC2FA2BC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ctr"/>
            <a:r>
              <a:rPr lang="es-AR" sz="4400" b="1" dirty="0"/>
              <a:t>Datos sobre ratificación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0F050A7C-4318-6265-E4ED-F85FD5D6D8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9731447"/>
              </p:ext>
            </p:extLst>
          </p:nvPr>
        </p:nvGraphicFramePr>
        <p:xfrm>
          <a:off x="5284788" y="639763"/>
          <a:ext cx="6261100" cy="5578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626317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475725-38F4-43BC-A4D5-3ACD3A33B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pPr algn="ctr"/>
            <a:r>
              <a:rPr lang="es-AR" dirty="0"/>
              <a:t>Preámbulo de la Convención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1820C894-237D-0E87-C0D3-4B31F1ACFF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850348"/>
              </p:ext>
            </p:extLst>
          </p:nvPr>
        </p:nvGraphicFramePr>
        <p:xfrm>
          <a:off x="0" y="2001520"/>
          <a:ext cx="12090399" cy="469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98028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D13521-EAD4-4B23-AE18-3B70AAE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2EAC6A1-B9AD-4F52-8BFC-D974236C5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632991A-5881-4C0B-BE55-86E6541DB5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FF107A9-A609-4BE3-AC8C-8A7ABC2E5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049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65AB5407-0F8D-4F52-80FD-7B7BCB7DB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D5826C4-DC86-4B30-959B-9DA2CCA31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ctr"/>
            <a:r>
              <a:rPr lang="es-AR" sz="4400" dirty="0"/>
              <a:t>“Argumentos” contra la </a:t>
            </a:r>
            <a:r>
              <a:rPr lang="es-AR" sz="4400" dirty="0" err="1"/>
              <a:t>ratification</a:t>
            </a:r>
            <a:endParaRPr lang="es-AR" sz="4400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E346209A-45D2-21A9-2BD5-23113F878B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7756331"/>
              </p:ext>
            </p:extLst>
          </p:nvPr>
        </p:nvGraphicFramePr>
        <p:xfrm>
          <a:off x="5437509" y="111760"/>
          <a:ext cx="5955658" cy="660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275243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6AF9C6-5756-4738-9844-22238170C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pPr algn="ctr"/>
            <a:r>
              <a:rPr lang="es-ES" dirty="0"/>
              <a:t>¿Porqué ratificar la Convención?</a:t>
            </a:r>
            <a:endParaRPr lang="es-AR" dirty="0"/>
          </a:p>
        </p:txBody>
      </p:sp>
      <p:graphicFrame>
        <p:nvGraphicFramePr>
          <p:cNvPr id="6" name="Marcador de contenido 2">
            <a:extLst>
              <a:ext uri="{FF2B5EF4-FFF2-40B4-BE49-F238E27FC236}">
                <a16:creationId xmlns:a16="http://schemas.microsoft.com/office/drawing/2014/main" id="{972D5098-87EC-D652-A3F4-275405AC03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6962190"/>
              </p:ext>
            </p:extLst>
          </p:nvPr>
        </p:nvGraphicFramePr>
        <p:xfrm>
          <a:off x="101601" y="2021840"/>
          <a:ext cx="11907520" cy="469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9786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EC9BE1-84FE-4A78-BD9E-156A55642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" y="753228"/>
            <a:ext cx="10302239" cy="1080938"/>
          </a:xfrm>
        </p:spPr>
        <p:txBody>
          <a:bodyPr>
            <a:noAutofit/>
          </a:bodyPr>
          <a:lstStyle/>
          <a:p>
            <a:pPr algn="ctr"/>
            <a:r>
              <a:rPr lang="es-AR" sz="3000" b="1" dirty="0"/>
              <a:t>La Convención: </a:t>
            </a:r>
            <a:r>
              <a:rPr lang="es-AR" sz="3000" b="1"/>
              <a:t>Datos básicos</a:t>
            </a:r>
            <a:endParaRPr lang="es-AR" sz="3000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066BC5-AE92-4212-A9C3-2B4FBE6BB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" y="2336872"/>
            <a:ext cx="11877040" cy="4419527"/>
          </a:xfrm>
        </p:spPr>
        <p:txBody>
          <a:bodyPr>
            <a:normAutofit fontScale="92500" lnSpcReduction="10000"/>
          </a:bodyPr>
          <a:lstStyle/>
          <a:p>
            <a:r>
              <a:rPr lang="es-AR" b="1" dirty="0"/>
              <a:t>Aprobada el 18 de diciembre de 1990 por todos los Estados parte de la ONU</a:t>
            </a:r>
          </a:p>
          <a:p>
            <a:pPr marL="0" indent="0">
              <a:buNone/>
            </a:pPr>
            <a:endParaRPr lang="es-AR" b="1" dirty="0"/>
          </a:p>
          <a:p>
            <a:r>
              <a:rPr lang="es-AR" b="1" dirty="0"/>
              <a:t>Entra en vigor en 2003, luego de 20 ratificaciones </a:t>
            </a:r>
          </a:p>
          <a:p>
            <a:endParaRPr lang="es-AR" b="1" dirty="0"/>
          </a:p>
          <a:p>
            <a:r>
              <a:rPr lang="es-AR" b="1" dirty="0"/>
              <a:t>Marzo 2022: 57 Estados ratificaron la Convención</a:t>
            </a:r>
          </a:p>
          <a:p>
            <a:pPr marL="0" indent="0">
              <a:buNone/>
            </a:pPr>
            <a:endParaRPr lang="es-AR" b="1" dirty="0"/>
          </a:p>
          <a:p>
            <a:r>
              <a:rPr lang="es-ES" b="1" dirty="0"/>
              <a:t>Es la principal herramienta del Derecho Internacional para abordar la migración y para la protección de los derechos de migrantes y sus familias</a:t>
            </a:r>
          </a:p>
          <a:p>
            <a:endParaRPr lang="es-ES" b="1" dirty="0"/>
          </a:p>
          <a:p>
            <a:r>
              <a:rPr lang="es-ES" b="1" dirty="0"/>
              <a:t>No crea nuevos derechos, sino que tiene como objetivo la protección de los derechos humanos de las personas en contexto de movilidad</a:t>
            </a:r>
          </a:p>
          <a:p>
            <a:pPr lvl="1"/>
            <a:r>
              <a:rPr lang="es-ES" b="1" dirty="0"/>
              <a:t>Similar a Convención Derechos del Niño/a, CEDAW, CRPD</a:t>
            </a:r>
          </a:p>
          <a:p>
            <a:endParaRPr lang="es-AR" b="1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62057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8D788C-D112-464D-A391-0A43837AB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dirty="0"/>
              <a:t>Contenido de la Convención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494CDB-08EA-4A42-9DCA-9911B1AD2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36872"/>
            <a:ext cx="12192000" cy="4328087"/>
          </a:xfrm>
        </p:spPr>
        <p:txBody>
          <a:bodyPr>
            <a:normAutofit fontScale="92500"/>
          </a:bodyPr>
          <a:lstStyle/>
          <a:p>
            <a:r>
              <a:rPr lang="en-US" sz="2800" b="1" dirty="0" err="1"/>
              <a:t>Tratado</a:t>
            </a:r>
            <a:r>
              <a:rPr lang="en-US" sz="2800" b="1" dirty="0"/>
              <a:t> </a:t>
            </a:r>
            <a:r>
              <a:rPr lang="en-US" sz="2800" b="1" dirty="0" err="1"/>
              <a:t>más</a:t>
            </a:r>
            <a:r>
              <a:rPr lang="en-US" sz="2800" b="1" dirty="0"/>
              <a:t> extenso: </a:t>
            </a:r>
          </a:p>
          <a:p>
            <a:pPr lvl="1"/>
            <a:r>
              <a:rPr lang="en-US" sz="2400" b="1" dirty="0"/>
              <a:t>IX </a:t>
            </a:r>
            <a:r>
              <a:rPr lang="en-US" sz="2400" b="1" dirty="0" err="1"/>
              <a:t>partes</a:t>
            </a:r>
            <a:r>
              <a:rPr lang="en-US" sz="2400" b="1" dirty="0"/>
              <a:t>, 93 </a:t>
            </a:r>
            <a:r>
              <a:rPr lang="en-US" sz="2400" b="1" dirty="0" err="1"/>
              <a:t>artículos</a:t>
            </a:r>
            <a:r>
              <a:rPr lang="en-US" sz="2400" b="1" dirty="0"/>
              <a:t>, </a:t>
            </a:r>
            <a:r>
              <a:rPr lang="en-US" sz="2400" b="1" dirty="0" err="1"/>
              <a:t>más</a:t>
            </a:r>
            <a:r>
              <a:rPr lang="en-US" sz="2400" b="1" dirty="0"/>
              <a:t> de 70 </a:t>
            </a:r>
            <a:r>
              <a:rPr lang="en-US" sz="2400" b="1" dirty="0" err="1"/>
              <a:t>sustantivos</a:t>
            </a:r>
            <a:endParaRPr lang="en-US" sz="2800" b="1" dirty="0"/>
          </a:p>
          <a:p>
            <a:pPr marL="0" indent="0">
              <a:buNone/>
            </a:pPr>
            <a:endParaRPr lang="en-US" sz="2800" b="1" dirty="0"/>
          </a:p>
          <a:p>
            <a:r>
              <a:rPr lang="en-US" sz="2800" b="1" dirty="0" err="1"/>
              <a:t>Abordaje</a:t>
            </a:r>
            <a:r>
              <a:rPr lang="en-US" sz="2800" b="1" dirty="0"/>
              <a:t> integral a </a:t>
            </a:r>
            <a:r>
              <a:rPr lang="en-US" sz="2800" b="1" dirty="0" err="1"/>
              <a:t>los</a:t>
            </a:r>
            <a:r>
              <a:rPr lang="en-US" sz="2800" b="1" dirty="0"/>
              <a:t> derechos de personas </a:t>
            </a:r>
            <a:r>
              <a:rPr lang="en-US" sz="2800" b="1" dirty="0" err="1"/>
              <a:t>migrantes</a:t>
            </a:r>
            <a:endParaRPr lang="en-US" sz="2800" b="1" dirty="0"/>
          </a:p>
          <a:p>
            <a:pPr lvl="1"/>
            <a:r>
              <a:rPr lang="en-US" sz="2800" b="1" dirty="0"/>
              <a:t>Derechos </a:t>
            </a:r>
            <a:r>
              <a:rPr lang="en-US" sz="2800" b="1" dirty="0" err="1"/>
              <a:t>civiles</a:t>
            </a:r>
            <a:r>
              <a:rPr lang="en-US" sz="2800" b="1" dirty="0"/>
              <a:t> y politicos</a:t>
            </a:r>
          </a:p>
          <a:p>
            <a:pPr lvl="1"/>
            <a:r>
              <a:rPr lang="en-US" sz="2800" b="1" dirty="0"/>
              <a:t>Derechos </a:t>
            </a:r>
            <a:r>
              <a:rPr lang="en-US" sz="2800" b="1" dirty="0" err="1"/>
              <a:t>económicos</a:t>
            </a:r>
            <a:r>
              <a:rPr lang="en-US" sz="2800" b="1" dirty="0"/>
              <a:t>, </a:t>
            </a:r>
            <a:r>
              <a:rPr lang="en-US" sz="2800" b="1" dirty="0" err="1"/>
              <a:t>sociales</a:t>
            </a:r>
            <a:r>
              <a:rPr lang="en-US" sz="2800" b="1" dirty="0"/>
              <a:t> y </a:t>
            </a:r>
            <a:r>
              <a:rPr lang="en-US" sz="2800" b="1" dirty="0" err="1"/>
              <a:t>culturales</a:t>
            </a:r>
            <a:endParaRPr lang="en-US" sz="2800" b="1" dirty="0"/>
          </a:p>
          <a:p>
            <a:pPr lvl="1"/>
            <a:r>
              <a:rPr lang="en-US" sz="2800" b="1" dirty="0" err="1"/>
              <a:t>Garantías</a:t>
            </a:r>
            <a:r>
              <a:rPr lang="en-US" sz="2800" b="1" dirty="0"/>
              <a:t> de </a:t>
            </a:r>
            <a:r>
              <a:rPr lang="en-US" sz="2800" b="1" dirty="0" err="1"/>
              <a:t>debido</a:t>
            </a:r>
            <a:r>
              <a:rPr lang="en-US" sz="2800" b="1" dirty="0"/>
              <a:t> </a:t>
            </a:r>
            <a:r>
              <a:rPr lang="en-US" sz="2800" b="1" dirty="0" err="1"/>
              <a:t>proceso</a:t>
            </a:r>
            <a:endParaRPr lang="en-US" sz="2800" b="1" dirty="0"/>
          </a:p>
          <a:p>
            <a:pPr lvl="1"/>
            <a:r>
              <a:rPr lang="en-US" sz="2800" b="1" dirty="0"/>
              <a:t>Derechos de </a:t>
            </a:r>
            <a:r>
              <a:rPr lang="en-US" sz="2800" b="1" dirty="0" err="1"/>
              <a:t>niños</a:t>
            </a:r>
            <a:r>
              <a:rPr lang="en-US" sz="2800" b="1" dirty="0"/>
              <a:t>/as y </a:t>
            </a:r>
            <a:r>
              <a:rPr lang="en-US" sz="2800" b="1" dirty="0" err="1"/>
              <a:t>otros</a:t>
            </a:r>
            <a:r>
              <a:rPr lang="en-US" sz="2800" b="1" dirty="0"/>
              <a:t> </a:t>
            </a:r>
            <a:r>
              <a:rPr lang="en-US" sz="2800" b="1" dirty="0" err="1"/>
              <a:t>temas</a:t>
            </a:r>
            <a:r>
              <a:rPr lang="en-US" sz="2800" b="1" dirty="0"/>
              <a:t> </a:t>
            </a:r>
            <a:r>
              <a:rPr lang="en-US" sz="2800" b="1" dirty="0" err="1"/>
              <a:t>transversales</a:t>
            </a:r>
            <a:endParaRPr lang="en-US" sz="2800" b="1" dirty="0"/>
          </a:p>
          <a:p>
            <a:pPr lvl="2"/>
            <a:r>
              <a:rPr lang="en-US" sz="2600" b="1" dirty="0" err="1"/>
              <a:t>Ampliación</a:t>
            </a:r>
            <a:r>
              <a:rPr lang="en-US" sz="2600" b="1" dirty="0"/>
              <a:t> a </a:t>
            </a:r>
            <a:r>
              <a:rPr lang="en-US" sz="2600" b="1" dirty="0" err="1"/>
              <a:t>través</a:t>
            </a:r>
            <a:r>
              <a:rPr lang="en-US" sz="2600" b="1" dirty="0"/>
              <a:t> de </a:t>
            </a:r>
            <a:r>
              <a:rPr lang="en-US" sz="2600" b="1" dirty="0" err="1"/>
              <a:t>interpretación</a:t>
            </a:r>
            <a:r>
              <a:rPr lang="en-US" sz="2600" b="1" dirty="0"/>
              <a:t> </a:t>
            </a:r>
            <a:r>
              <a:rPr lang="en-US" sz="2600" b="1" dirty="0" err="1"/>
              <a:t>dinámica</a:t>
            </a:r>
            <a:r>
              <a:rPr lang="en-US" sz="2600" b="1" dirty="0"/>
              <a:t> y </a:t>
            </a:r>
            <a:r>
              <a:rPr lang="en-US" sz="2600" b="1" dirty="0" err="1"/>
              <a:t>progresiva</a:t>
            </a:r>
            <a:r>
              <a:rPr lang="en-US" sz="2600" b="1" dirty="0"/>
              <a:t> del </a:t>
            </a:r>
            <a:r>
              <a:rPr lang="en-US" sz="2600" b="1" dirty="0" err="1"/>
              <a:t>Comité</a:t>
            </a:r>
            <a:endParaRPr lang="en-US" sz="2600" b="1" dirty="0"/>
          </a:p>
          <a:p>
            <a:pPr lvl="3"/>
            <a:r>
              <a:rPr lang="en-US" sz="2400" b="1" dirty="0" err="1"/>
              <a:t>Ej</a:t>
            </a:r>
            <a:r>
              <a:rPr lang="en-US" sz="2400" b="1" dirty="0"/>
              <a:t>. </a:t>
            </a:r>
            <a:r>
              <a:rPr lang="en-US" sz="2400" b="1" dirty="0" err="1"/>
              <a:t>Discriminación</a:t>
            </a:r>
            <a:r>
              <a:rPr lang="en-US" sz="2400" b="1" dirty="0"/>
              <a:t> </a:t>
            </a:r>
            <a:r>
              <a:rPr lang="en-US" sz="2400" b="1" dirty="0" err="1"/>
              <a:t>por</a:t>
            </a:r>
            <a:r>
              <a:rPr lang="en-US" sz="2400" b="1" dirty="0"/>
              <a:t> </a:t>
            </a:r>
            <a:r>
              <a:rPr lang="en-US" sz="2400" b="1" dirty="0" err="1"/>
              <a:t>género</a:t>
            </a:r>
            <a:r>
              <a:rPr lang="en-US" sz="2400" b="1" dirty="0"/>
              <a:t>, </a:t>
            </a:r>
            <a:r>
              <a:rPr lang="en-US" sz="2400" b="1" dirty="0" err="1"/>
              <a:t>discapacidad</a:t>
            </a:r>
            <a:r>
              <a:rPr lang="en-US" sz="2400" b="1" dirty="0"/>
              <a:t>, </a:t>
            </a:r>
            <a:r>
              <a:rPr lang="en-US" sz="2400" b="1" dirty="0" err="1"/>
              <a:t>orientación</a:t>
            </a:r>
            <a:r>
              <a:rPr lang="en-US" sz="2400" b="1" dirty="0"/>
              <a:t> sexual, etc.</a:t>
            </a:r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39017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0A58504-6006-4B67-AE95-7DB8734632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B7504F1-4EE5-437A-9CA9-8672F11D1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6AC952A6-CC03-47AA-AD37-B2E959A9DF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4557357"/>
            <a:ext cx="8978671" cy="1660332"/>
          </a:xfrm>
          <a:prstGeom prst="rect">
            <a:avLst/>
          </a:prstGeom>
          <a:solidFill>
            <a:schemeClr val="bg1">
              <a:lumMod val="95000"/>
              <a:lumOff val="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5C9CBCC-4D99-45BE-9BF5-698BE3C9B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4714194"/>
            <a:ext cx="8129353" cy="1311176"/>
          </a:xfrm>
        </p:spPr>
        <p:txBody>
          <a:bodyPr anchor="b">
            <a:normAutofit/>
          </a:bodyPr>
          <a:lstStyle/>
          <a:p>
            <a:pPr algn="r"/>
            <a:r>
              <a:rPr lang="es-AR" sz="4800" b="1"/>
              <a:t>Alcance de la Convención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0B5962-AA92-4E66-8F31-F459392EF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22301" y="4557357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7D9E0C4-D894-444E-920A-196A76471E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6" y="6210130"/>
            <a:ext cx="8968085" cy="275942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073D07A-2B5C-4BE6-823B-8909EED963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218940"/>
            <a:ext cx="8968085" cy="275942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4DD7462-85B6-40DC-AC66-8B0241CA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22301" y="6210130"/>
            <a:ext cx="3080285" cy="27594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871A2E21-0A3C-27A7-3CFB-2DE7E60322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5402363"/>
              </p:ext>
            </p:extLst>
          </p:nvPr>
        </p:nvGraphicFramePr>
        <p:xfrm>
          <a:off x="10586" y="1"/>
          <a:ext cx="12069653" cy="4529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467595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1786EB-BD6B-41A8-81F9-030594B47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/>
              <a:t>Personas solicitantes de asilo y refugiadas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48F9F8-843B-4075-BD7F-48EF11E94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204720"/>
            <a:ext cx="12191999" cy="4450080"/>
          </a:xfrm>
        </p:spPr>
        <p:txBody>
          <a:bodyPr>
            <a:normAutofit/>
          </a:bodyPr>
          <a:lstStyle/>
          <a:p>
            <a:r>
              <a:rPr lang="es-AR" b="1" dirty="0"/>
              <a:t>Artículo 3: La Convención no se aplicará a</a:t>
            </a:r>
            <a:r>
              <a:rPr lang="en-US" b="1" dirty="0"/>
              <a:t>: “</a:t>
            </a:r>
            <a:r>
              <a:rPr lang="es-ES" b="1" dirty="0"/>
              <a:t>d) Los refugiados y los apátridas, a menos que esté previsto que se aplique a estas personas en la legislación nacional pertinente del Estado Parte de que se trate o en instrumentos internacionales en vigor en ese Estado</a:t>
            </a:r>
            <a:r>
              <a:rPr lang="en-US" b="1" dirty="0"/>
              <a:t>”</a:t>
            </a:r>
            <a:endParaRPr lang="es-AR" b="1" dirty="0"/>
          </a:p>
          <a:p>
            <a:r>
              <a:rPr lang="es-AR" b="1" dirty="0"/>
              <a:t>Sin embargo,</a:t>
            </a:r>
          </a:p>
          <a:p>
            <a:pPr lvl="1"/>
            <a:r>
              <a:rPr lang="es-AR" b="1" dirty="0"/>
              <a:t>Toda persona refugiada es migrante (y trabajadora migrante o familiar de): persona que reside de manera temporal o permanente en un país del cual no es nacional</a:t>
            </a:r>
          </a:p>
          <a:p>
            <a:pPr lvl="1"/>
            <a:r>
              <a:rPr lang="es-AR" b="1" dirty="0"/>
              <a:t>Más allá de normas especializadas (procesos de asilo y determinación de estatus de refugiado/a) y un estatuto de protección adicional, migrantes/refugiadas son “extranjeras” cuyos derechos son regulados de igual manera en numerosas leyes y políticas (trabajo, salud, educación, justicia, derecho penal, etc.)</a:t>
            </a:r>
          </a:p>
          <a:p>
            <a:pPr lvl="1"/>
            <a:r>
              <a:rPr lang="es-AR" b="1" dirty="0"/>
              <a:t>Jurisprudencia del Comité: tratado como instrumento vivo, principio de efecto útil </a:t>
            </a:r>
            <a:endParaRPr lang="es-AR" dirty="0"/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49BD1EC6-9A8C-404A-B0F3-7032BB23CBF0}"/>
              </a:ext>
            </a:extLst>
          </p:cNvPr>
          <p:cNvSpPr/>
          <p:nvPr/>
        </p:nvSpPr>
        <p:spPr>
          <a:xfrm>
            <a:off x="10688320" y="5923280"/>
            <a:ext cx="484632" cy="7315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63070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E4E7CF-2616-40D3-B151-05943AFFA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1" y="753228"/>
            <a:ext cx="10141782" cy="1080938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/>
              <a:t>Ejemplos de jurisprudencia del Comité sobre derechos de personas solicitantes de asilo y refugiadas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FC0C2F-075F-46A7-8DDF-A1EE5A6C4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2336872"/>
            <a:ext cx="11877039" cy="4521127"/>
          </a:xfrm>
        </p:spPr>
        <p:txBody>
          <a:bodyPr>
            <a:normAutofit/>
          </a:bodyPr>
          <a:lstStyle/>
          <a:p>
            <a:r>
              <a:rPr lang="es-AR" b="1" dirty="0">
                <a:solidFill>
                  <a:schemeClr val="accent6">
                    <a:lumMod val="75000"/>
                  </a:schemeClr>
                </a:solidFill>
              </a:rPr>
              <a:t>Chile</a:t>
            </a:r>
            <a:r>
              <a:rPr lang="es-AR" b="1" dirty="0"/>
              <a:t> (2021): Preocupación sobre foco insuficiente para la protección de personas migrantes en situación irregular y el reconocimiento del estatus de refugiado y otras formas de protección;</a:t>
            </a:r>
          </a:p>
          <a:p>
            <a:pPr lvl="1"/>
            <a:r>
              <a:rPr lang="en-US" b="1" dirty="0"/>
              <a:t>El </a:t>
            </a:r>
            <a:r>
              <a:rPr lang="en-US" b="1" dirty="0" err="1"/>
              <a:t>Comité</a:t>
            </a:r>
            <a:r>
              <a:rPr lang="en-US" b="1" dirty="0"/>
              <a:t> urge al Estado a </a:t>
            </a:r>
            <a:r>
              <a:rPr lang="en-US" b="1" dirty="0" err="1"/>
              <a:t>incluir</a:t>
            </a:r>
            <a:r>
              <a:rPr lang="en-US" b="1" dirty="0"/>
              <a:t> </a:t>
            </a:r>
            <a:r>
              <a:rPr lang="en-US" b="1" dirty="0" err="1"/>
              <a:t>en</a:t>
            </a:r>
            <a:r>
              <a:rPr lang="en-US" b="1" dirty="0"/>
              <a:t> </a:t>
            </a:r>
            <a:r>
              <a:rPr lang="en-US" b="1" dirty="0" err="1"/>
              <a:t>el</a:t>
            </a:r>
            <a:r>
              <a:rPr lang="en-US" b="1" dirty="0"/>
              <a:t> </a:t>
            </a:r>
            <a:r>
              <a:rPr lang="en-US" b="1" dirty="0" err="1"/>
              <a:t>reglamento</a:t>
            </a:r>
            <a:r>
              <a:rPr lang="en-US" b="1" dirty="0"/>
              <a:t> la </a:t>
            </a:r>
            <a:r>
              <a:rPr lang="en-US" b="1" dirty="0" err="1"/>
              <a:t>protección</a:t>
            </a:r>
            <a:r>
              <a:rPr lang="en-US" b="1" dirty="0"/>
              <a:t> de personas </a:t>
            </a:r>
            <a:r>
              <a:rPr lang="en-US" b="1" dirty="0" err="1"/>
              <a:t>refugiadas</a:t>
            </a:r>
            <a:endParaRPr lang="en-US" b="1" dirty="0"/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Mexico</a:t>
            </a:r>
            <a:r>
              <a:rPr lang="en-US" b="1" dirty="0"/>
              <a:t> (2017): </a:t>
            </a:r>
            <a:r>
              <a:rPr lang="en-US" b="1" dirty="0" err="1"/>
              <a:t>Preocupación</a:t>
            </a:r>
            <a:r>
              <a:rPr lang="en-US" b="1" dirty="0"/>
              <a:t> del </a:t>
            </a:r>
            <a:r>
              <a:rPr lang="en-US" b="1" dirty="0" err="1"/>
              <a:t>Comité</a:t>
            </a:r>
            <a:r>
              <a:rPr lang="en-US" b="1" dirty="0"/>
              <a:t> </a:t>
            </a:r>
            <a:r>
              <a:rPr lang="en-US" b="1" dirty="0" err="1"/>
              <a:t>por</a:t>
            </a:r>
            <a:r>
              <a:rPr lang="en-US" b="1" dirty="0"/>
              <a:t> </a:t>
            </a:r>
            <a:r>
              <a:rPr lang="en-US" b="1" dirty="0" err="1"/>
              <a:t>el</a:t>
            </a:r>
            <a:r>
              <a:rPr lang="en-US" b="1" dirty="0"/>
              <a:t> alto </a:t>
            </a:r>
            <a:r>
              <a:rPr lang="en-US" b="1" dirty="0" err="1"/>
              <a:t>número</a:t>
            </a:r>
            <a:r>
              <a:rPr lang="en-US" b="1" dirty="0"/>
              <a:t> de personas que </a:t>
            </a:r>
            <a:r>
              <a:rPr lang="en-US" b="1" dirty="0" err="1"/>
              <a:t>abandonan</a:t>
            </a:r>
            <a:r>
              <a:rPr lang="en-US" b="1" dirty="0"/>
              <a:t> la </a:t>
            </a:r>
            <a:r>
              <a:rPr lang="en-US" b="1" dirty="0" err="1"/>
              <a:t>solicitud</a:t>
            </a:r>
            <a:r>
              <a:rPr lang="en-US" b="1" dirty="0"/>
              <a:t> de </a:t>
            </a:r>
            <a:r>
              <a:rPr lang="en-US" b="1" dirty="0" err="1"/>
              <a:t>asilo</a:t>
            </a:r>
            <a:r>
              <a:rPr lang="en-US" b="1" dirty="0"/>
              <a:t>. </a:t>
            </a:r>
          </a:p>
          <a:p>
            <a:pPr lvl="1"/>
            <a:r>
              <a:rPr lang="en-US" b="1" dirty="0" err="1"/>
              <a:t>Recomienda</a:t>
            </a:r>
            <a:r>
              <a:rPr lang="en-US" b="1" dirty="0"/>
              <a:t> </a:t>
            </a:r>
            <a:r>
              <a:rPr lang="en-US" b="1" dirty="0" err="1"/>
              <a:t>asegurar</a:t>
            </a:r>
            <a:r>
              <a:rPr lang="en-US" b="1" dirty="0"/>
              <a:t> que las personas </a:t>
            </a:r>
            <a:r>
              <a:rPr lang="en-US" b="1" dirty="0" err="1"/>
              <a:t>solicitantes</a:t>
            </a:r>
            <a:r>
              <a:rPr lang="en-US" b="1" dirty="0"/>
              <a:t> de </a:t>
            </a:r>
            <a:r>
              <a:rPr lang="en-US" b="1" dirty="0" err="1"/>
              <a:t>asilo</a:t>
            </a:r>
            <a:r>
              <a:rPr lang="en-US" b="1" dirty="0"/>
              <a:t> </a:t>
            </a:r>
            <a:r>
              <a:rPr lang="en-US" b="1" dirty="0" err="1"/>
              <a:t>accedan</a:t>
            </a:r>
            <a:r>
              <a:rPr lang="en-US" b="1" dirty="0"/>
              <a:t> a </a:t>
            </a:r>
            <a:r>
              <a:rPr lang="en-US" b="1" dirty="0" err="1"/>
              <a:t>asistencia</a:t>
            </a:r>
            <a:r>
              <a:rPr lang="en-US" b="1" dirty="0"/>
              <a:t> legal </a:t>
            </a:r>
            <a:r>
              <a:rPr lang="en-US" b="1" dirty="0" err="1"/>
              <a:t>gratuita</a:t>
            </a:r>
            <a:r>
              <a:rPr lang="en-US" b="1" dirty="0"/>
              <a:t> y al derecho </a:t>
            </a:r>
            <a:r>
              <a:rPr lang="en-US" b="1" dirty="0" err="1"/>
              <a:t>recursos</a:t>
            </a:r>
            <a:r>
              <a:rPr lang="en-US" b="1" dirty="0"/>
              <a:t> </a:t>
            </a:r>
            <a:r>
              <a:rPr lang="en-US" b="1" dirty="0" err="1"/>
              <a:t>efectivos</a:t>
            </a:r>
            <a:r>
              <a:rPr lang="en-US" b="1" dirty="0"/>
              <a:t>, y que no </a:t>
            </a:r>
            <a:r>
              <a:rPr lang="en-US" b="1" dirty="0" err="1"/>
              <a:t>sean</a:t>
            </a:r>
            <a:r>
              <a:rPr lang="en-US" b="1" dirty="0"/>
              <a:t> </a:t>
            </a:r>
            <a:r>
              <a:rPr lang="en-US" b="1" dirty="0" err="1"/>
              <a:t>detenidas</a:t>
            </a:r>
            <a:r>
              <a:rPr lang="en-US" b="1" dirty="0"/>
              <a:t> </a:t>
            </a:r>
            <a:r>
              <a:rPr lang="en-US" b="1" dirty="0" err="1"/>
              <a:t>por</a:t>
            </a:r>
            <a:r>
              <a:rPr lang="en-US" b="1" dirty="0"/>
              <a:t> </a:t>
            </a:r>
            <a:r>
              <a:rPr lang="en-US" b="1" dirty="0" err="1"/>
              <a:t>períodos</a:t>
            </a:r>
            <a:r>
              <a:rPr lang="en-US" b="1" dirty="0"/>
              <a:t> </a:t>
            </a:r>
            <a:r>
              <a:rPr lang="en-US" b="1" dirty="0" err="1"/>
              <a:t>indefinidos</a:t>
            </a:r>
            <a:endParaRPr lang="en-US" b="1" dirty="0"/>
          </a:p>
          <a:p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Turquía</a:t>
            </a:r>
            <a:r>
              <a:rPr lang="en-US" b="1" dirty="0"/>
              <a:t> (2016): </a:t>
            </a:r>
            <a:r>
              <a:rPr lang="en-US" b="1" dirty="0" err="1"/>
              <a:t>Revisar</a:t>
            </a:r>
            <a:r>
              <a:rPr lang="en-US" b="1" dirty="0"/>
              <a:t> la </a:t>
            </a:r>
            <a:r>
              <a:rPr lang="en-US" b="1" dirty="0" err="1"/>
              <a:t>reserva</a:t>
            </a:r>
            <a:r>
              <a:rPr lang="en-US" b="1" dirty="0"/>
              <a:t> </a:t>
            </a:r>
            <a:r>
              <a:rPr lang="en-US" b="1" dirty="0" err="1"/>
              <a:t>hecha</a:t>
            </a:r>
            <a:r>
              <a:rPr lang="en-US" b="1" dirty="0"/>
              <a:t> a la </a:t>
            </a:r>
            <a:r>
              <a:rPr lang="en-US" b="1" dirty="0" err="1"/>
              <a:t>Convención</a:t>
            </a:r>
            <a:r>
              <a:rPr lang="en-US" b="1" dirty="0"/>
              <a:t> de 1951</a:t>
            </a:r>
          </a:p>
          <a:p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</a:rPr>
              <a:t>Observación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 General No. 5: </a:t>
            </a:r>
            <a:r>
              <a:rPr lang="en-US" sz="2400" b="1" dirty="0" err="1"/>
              <a:t>Jurisdicción</a:t>
            </a:r>
            <a:r>
              <a:rPr lang="en-US" sz="2400" b="1" dirty="0"/>
              <a:t> y </a:t>
            </a:r>
            <a:r>
              <a:rPr lang="en-US" sz="2400" b="1" dirty="0" err="1"/>
              <a:t>responsabilidad</a:t>
            </a:r>
            <a:r>
              <a:rPr lang="en-US" sz="2400" b="1" dirty="0"/>
              <a:t> de </a:t>
            </a:r>
            <a:r>
              <a:rPr lang="en-US" sz="2400" b="1" dirty="0" err="1"/>
              <a:t>los</a:t>
            </a:r>
            <a:r>
              <a:rPr lang="en-US" sz="2400" b="1" dirty="0"/>
              <a:t> </a:t>
            </a:r>
            <a:r>
              <a:rPr lang="en-US" sz="2400" b="1" dirty="0" err="1"/>
              <a:t>Estados</a:t>
            </a:r>
            <a:r>
              <a:rPr lang="en-US" sz="2400" b="1" dirty="0"/>
              <a:t> </a:t>
            </a:r>
            <a:r>
              <a:rPr lang="en-US" sz="2400" b="1" dirty="0" err="1"/>
              <a:t>en</a:t>
            </a:r>
            <a:r>
              <a:rPr lang="en-US" sz="2400" b="1" dirty="0"/>
              <a:t> </a:t>
            </a:r>
            <a:r>
              <a:rPr lang="en-US" sz="2400" b="1" dirty="0" err="1"/>
              <a:t>casos</a:t>
            </a:r>
            <a:r>
              <a:rPr lang="en-US" sz="2400" b="1" dirty="0"/>
              <a:t> de </a:t>
            </a:r>
            <a:r>
              <a:rPr lang="en-US" sz="2400" b="1" dirty="0" err="1"/>
              <a:t>detención</a:t>
            </a:r>
            <a:r>
              <a:rPr lang="en-US" sz="2400" b="1" dirty="0"/>
              <a:t> de “</a:t>
            </a:r>
            <a:r>
              <a:rPr lang="en-US" sz="2400" b="1" dirty="0" err="1"/>
              <a:t>trabajadores</a:t>
            </a:r>
            <a:r>
              <a:rPr lang="en-US" sz="2400" b="1" dirty="0"/>
              <a:t> </a:t>
            </a:r>
            <a:r>
              <a:rPr lang="en-US" sz="2400" b="1" dirty="0" err="1"/>
              <a:t>migrantes</a:t>
            </a:r>
            <a:r>
              <a:rPr lang="en-US" sz="2400" b="1" dirty="0"/>
              <a:t> </a:t>
            </a:r>
            <a:r>
              <a:rPr lang="en-US" sz="2400" b="1" dirty="0" err="1"/>
              <a:t>solicitantes</a:t>
            </a:r>
            <a:r>
              <a:rPr lang="en-US" sz="2400" b="1" dirty="0"/>
              <a:t> de </a:t>
            </a:r>
            <a:r>
              <a:rPr lang="en-US" sz="2400" b="1" dirty="0" err="1"/>
              <a:t>asilo</a:t>
            </a:r>
            <a:r>
              <a:rPr lang="en-US" sz="2400" b="1" dirty="0"/>
              <a:t>” (#29)</a:t>
            </a:r>
          </a:p>
          <a:p>
            <a:endParaRPr lang="en-US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70267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71C577-FABB-48BE-94DE-A2FBA2058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dirty="0"/>
              <a:t>Recomendaciones a Estados parte sobre derechos de migrantes en terceros países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4A27B9-8949-445D-B29E-EC80BA07F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760" y="2103120"/>
            <a:ext cx="11988800" cy="4754879"/>
          </a:xfrm>
        </p:spPr>
        <p:txBody>
          <a:bodyPr>
            <a:normAutofit/>
          </a:bodyPr>
          <a:lstStyle/>
          <a:p>
            <a:r>
              <a:rPr lang="es-AR" sz="2800" b="1" dirty="0"/>
              <a:t>Acuerdos bilaterales </a:t>
            </a:r>
          </a:p>
          <a:p>
            <a:pPr lvl="1"/>
            <a:r>
              <a:rPr lang="es-AR" sz="2800" b="1" dirty="0"/>
              <a:t>Recomendaciones a Honduras (2016), Sri Lanka (2016), Turquía (2016), entre otros</a:t>
            </a:r>
          </a:p>
          <a:p>
            <a:pPr lvl="1"/>
            <a:r>
              <a:rPr lang="es-AR" sz="2800" b="1" dirty="0"/>
              <a:t>Negocial acuerdos que incluyan los derechos de la Convención, garantías de debido proceso, enfoque de género</a:t>
            </a:r>
          </a:p>
          <a:p>
            <a:pPr lvl="1"/>
            <a:r>
              <a:rPr lang="en-US" sz="2800" b="1" dirty="0" err="1"/>
              <a:t>Asegurar</a:t>
            </a:r>
            <a:r>
              <a:rPr lang="en-US" sz="2800" b="1" dirty="0"/>
              <a:t> </a:t>
            </a:r>
            <a:r>
              <a:rPr lang="en-US" sz="2800" b="1" dirty="0" err="1"/>
              <a:t>garantías</a:t>
            </a:r>
            <a:r>
              <a:rPr lang="en-US" sz="2800" b="1" dirty="0"/>
              <a:t> de </a:t>
            </a:r>
            <a:r>
              <a:rPr lang="en-US" sz="2800" b="1" dirty="0" err="1"/>
              <a:t>debido</a:t>
            </a:r>
            <a:r>
              <a:rPr lang="en-US" sz="2800" b="1" dirty="0"/>
              <a:t> </a:t>
            </a:r>
            <a:r>
              <a:rPr lang="en-US" sz="2800" b="1" dirty="0" err="1"/>
              <a:t>proceso</a:t>
            </a:r>
            <a:r>
              <a:rPr lang="en-US" sz="2800" b="1" dirty="0"/>
              <a:t> </a:t>
            </a:r>
            <a:r>
              <a:rPr lang="en-US" sz="2800" b="1" dirty="0" err="1"/>
              <a:t>en</a:t>
            </a:r>
            <a:r>
              <a:rPr lang="en-US" sz="2800" b="1" dirty="0"/>
              <a:t> </a:t>
            </a:r>
            <a:r>
              <a:rPr lang="en-US" sz="2800" b="1" dirty="0" err="1"/>
              <a:t>acuerdos</a:t>
            </a:r>
            <a:r>
              <a:rPr lang="en-US" sz="2800" b="1" dirty="0"/>
              <a:t> de </a:t>
            </a:r>
            <a:r>
              <a:rPr lang="en-US" sz="2800" b="1" dirty="0" err="1"/>
              <a:t>readmisión</a:t>
            </a:r>
            <a:r>
              <a:rPr lang="en-US" sz="2800" b="1" dirty="0"/>
              <a:t> (Sri Lanka-Australia)</a:t>
            </a:r>
          </a:p>
          <a:p>
            <a:r>
              <a:rPr lang="en-US" sz="2800" b="1" dirty="0" err="1"/>
              <a:t>Protección</a:t>
            </a:r>
            <a:r>
              <a:rPr lang="en-US" sz="2800" b="1" dirty="0"/>
              <a:t> consular</a:t>
            </a:r>
          </a:p>
          <a:p>
            <a:pPr lvl="1"/>
            <a:r>
              <a:rPr lang="en-US" sz="2800" b="1" dirty="0" err="1"/>
              <a:t>Recomendaciones</a:t>
            </a:r>
            <a:r>
              <a:rPr lang="en-US" sz="2800" b="1" dirty="0"/>
              <a:t> a El Salvador (2014), México (2017), Guatemala (2019), </a:t>
            </a:r>
          </a:p>
          <a:p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2340801326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8665</TotalTime>
  <Words>2851</Words>
  <Application>Microsoft Office PowerPoint</Application>
  <PresentationFormat>Panorámica</PresentationFormat>
  <Paragraphs>260</Paragraphs>
  <Slides>36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36</vt:i4>
      </vt:variant>
    </vt:vector>
  </HeadingPairs>
  <TitlesOfParts>
    <vt:vector size="39" baseType="lpstr">
      <vt:lpstr>Arial</vt:lpstr>
      <vt:lpstr>Trebuchet MS</vt:lpstr>
      <vt:lpstr>Berlín</vt:lpstr>
      <vt:lpstr>Sesión informativa sobre el Comité de DDHH de Trabajadores/as Migrantes y sus Familias</vt:lpstr>
      <vt:lpstr>Temas</vt:lpstr>
      <vt:lpstr>La Convención internacional para la protección de los derechos de todos los trabajadores y trabajadoras migrantes y sus familiars (CTM): Datos básicos, contenido, alcance</vt:lpstr>
      <vt:lpstr>La Convención: Datos básicos</vt:lpstr>
      <vt:lpstr>Contenido de la Convención</vt:lpstr>
      <vt:lpstr>Alcance de la Convención</vt:lpstr>
      <vt:lpstr>Personas solicitantes de asilo y refugiadas</vt:lpstr>
      <vt:lpstr>Ejemplos de jurisprudencia del Comité sobre derechos de personas solicitantes de asilo y refugiadas</vt:lpstr>
      <vt:lpstr>Recomendaciones a Estados parte sobre derechos de migrantes en terceros países</vt:lpstr>
      <vt:lpstr>Sección sobre Cooperación Internacional (bilateral, regional, multilateral) </vt:lpstr>
      <vt:lpstr>El Comité de ONU sobre Trabajadores/as Migrantes: Principales mecanismos para la protección y promoción de derechos de migrantes y sus familias</vt:lpstr>
      <vt:lpstr>Mecanismos principales  (similares a otros Comités)</vt:lpstr>
      <vt:lpstr>Revisión periódica</vt:lpstr>
      <vt:lpstr>Seguimiento de las recomendaciones</vt:lpstr>
      <vt:lpstr>Revisión periódica: múltiples oportunidades para participación de sociedad civil </vt:lpstr>
      <vt:lpstr>Observaciones Generales</vt:lpstr>
      <vt:lpstr>Comunicaciones entre Estados y Comunicaciones Individuales</vt:lpstr>
      <vt:lpstr>El derecho a la Libertad y la protección contra la detención arbitraria en la Convención y la jurisprudencia del Comité</vt:lpstr>
      <vt:lpstr>El derecho a la libertad en la Convención (artículos 16 &amp; 17)</vt:lpstr>
      <vt:lpstr>El derecho a la libertad en las Observaciones Generales del Comité</vt:lpstr>
      <vt:lpstr>Observación General No. 5 (2021):   Estándares introductorios</vt:lpstr>
      <vt:lpstr>OG5: Definiciones sobre privación de libertad</vt:lpstr>
      <vt:lpstr>OG5: Jurisdicción, privatización y responsabilidades estatales</vt:lpstr>
      <vt:lpstr>OG5: Principios Fundamentales</vt:lpstr>
      <vt:lpstr>OG5: Obligaciones legales                             (último recurso; medidas alternativas)</vt:lpstr>
      <vt:lpstr>OG5: Acceso a justicia y debido proceso</vt:lpstr>
      <vt:lpstr>OG5: otros estándares</vt:lpstr>
      <vt:lpstr>El derecho a la libertad en las Recomendaciones del Comité a los Estados parte</vt:lpstr>
      <vt:lpstr>Recomendaciones sobre  detención y regularización</vt:lpstr>
      <vt:lpstr>Recomendaciones sobre derecho a la libertad y derecho a la protección consular</vt:lpstr>
      <vt:lpstr>Recomendaciones sobre no criminalización y prohibición de detención indefinida</vt:lpstr>
      <vt:lpstr>Ratificación de la  Convención: desafíos y argumentos</vt:lpstr>
      <vt:lpstr>Datos sobre ratificación</vt:lpstr>
      <vt:lpstr>Preámbulo de la Convención</vt:lpstr>
      <vt:lpstr>“Argumentos” contra la ratification</vt:lpstr>
      <vt:lpstr>¿Porqué ratificar la Convención?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Session on the UN Committee on Migrant Workers</dc:title>
  <dc:creator>User</dc:creator>
  <cp:lastModifiedBy>pablo ceriani cernadas</cp:lastModifiedBy>
  <cp:revision>35</cp:revision>
  <dcterms:created xsi:type="dcterms:W3CDTF">2022-03-02T12:57:19Z</dcterms:created>
  <dcterms:modified xsi:type="dcterms:W3CDTF">2022-03-21T16:54:32Z</dcterms:modified>
</cp:coreProperties>
</file>